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87" r:id="rId16"/>
    <p:sldId id="288" r:id="rId17"/>
    <p:sldId id="256" r:id="rId18"/>
    <p:sldId id="257" r:id="rId19"/>
    <p:sldId id="272" r:id="rId20"/>
    <p:sldId id="275" r:id="rId21"/>
    <p:sldId id="276" r:id="rId22"/>
    <p:sldId id="277" r:id="rId23"/>
    <p:sldId id="278" r:id="rId24"/>
    <p:sldId id="279" r:id="rId25"/>
    <p:sldId id="280" r:id="rId26"/>
    <p:sldId id="281" r:id="rId27"/>
    <p:sldId id="282" r:id="rId28"/>
    <p:sldId id="286" r:id="rId29"/>
    <p:sldId id="285" r:id="rId3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av Wixøe Svela" initials="OWS" lastIdx="1" clrIdx="0">
    <p:extLst>
      <p:ext uri="{19B8F6BF-5375-455C-9EA6-DF929625EA0E}">
        <p15:presenceInfo xmlns:p15="http://schemas.microsoft.com/office/powerpoint/2012/main" userId="936443ff135c5e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69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1EBF1-B7D8-4054-83C0-764F68528AF6}" v="184" dt="2019-02-17T09:56:03.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4" autoAdjust="0"/>
    <p:restoredTop sz="94304"/>
  </p:normalViewPr>
  <p:slideViewPr>
    <p:cSldViewPr snapToGrid="0">
      <p:cViewPr varScale="1">
        <p:scale>
          <a:sx n="75" d="100"/>
          <a:sy n="75" d="100"/>
        </p:scale>
        <p:origin x="1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illeberg Safavifard" userId="23d51867e676f2c9" providerId="LiveId" clId="{8B21EBF1-B7D8-4054-83C0-764F68528AF6}"/>
    <pc:docChg chg="undo custSel mod addSld delSld modSld sldOrd">
      <pc:chgData name="Sarah Lilleberg Safavifard" userId="23d51867e676f2c9" providerId="LiveId" clId="{8B21EBF1-B7D8-4054-83C0-764F68528AF6}" dt="2019-02-17T09:56:16.752" v="1288" actId="2696"/>
      <pc:docMkLst>
        <pc:docMk/>
      </pc:docMkLst>
      <pc:sldChg chg="modSp setBg">
        <pc:chgData name="Sarah Lilleberg Safavifard" userId="23d51867e676f2c9" providerId="LiveId" clId="{8B21EBF1-B7D8-4054-83C0-764F68528AF6}" dt="2019-02-17T09:33:47.735" v="1092" actId="207"/>
        <pc:sldMkLst>
          <pc:docMk/>
          <pc:sldMk cId="2397191251" sldId="256"/>
        </pc:sldMkLst>
        <pc:spChg chg="mod">
          <ac:chgData name="Sarah Lilleberg Safavifard" userId="23d51867e676f2c9" providerId="LiveId" clId="{8B21EBF1-B7D8-4054-83C0-764F68528AF6}" dt="2019-02-17T09:33:44.003" v="1090" actId="113"/>
          <ac:spMkLst>
            <pc:docMk/>
            <pc:sldMk cId="2397191251" sldId="256"/>
            <ac:spMk id="2" creationId="{00000000-0000-0000-0000-000000000000}"/>
          </ac:spMkLst>
        </pc:spChg>
        <pc:spChg chg="mod">
          <ac:chgData name="Sarah Lilleberg Safavifard" userId="23d51867e676f2c9" providerId="LiveId" clId="{8B21EBF1-B7D8-4054-83C0-764F68528AF6}" dt="2019-02-17T09:33:47.735" v="1092" actId="207"/>
          <ac:spMkLst>
            <pc:docMk/>
            <pc:sldMk cId="2397191251" sldId="256"/>
            <ac:spMk id="3" creationId="{00000000-0000-0000-0000-000000000000}"/>
          </ac:spMkLst>
        </pc:spChg>
      </pc:sldChg>
      <pc:sldChg chg="addSp delSp modSp mod setBg">
        <pc:chgData name="Sarah Lilleberg Safavifard" userId="23d51867e676f2c9" providerId="LiveId" clId="{8B21EBF1-B7D8-4054-83C0-764F68528AF6}" dt="2019-02-17T09:22:25.670" v="954" actId="1076"/>
        <pc:sldMkLst>
          <pc:docMk/>
          <pc:sldMk cId="2255176958" sldId="257"/>
        </pc:sldMkLst>
        <pc:spChg chg="mod">
          <ac:chgData name="Sarah Lilleberg Safavifard" userId="23d51867e676f2c9" providerId="LiveId" clId="{8B21EBF1-B7D8-4054-83C0-764F68528AF6}" dt="2019-02-17T09:22:18.253" v="952" actId="26606"/>
          <ac:spMkLst>
            <pc:docMk/>
            <pc:sldMk cId="2255176958" sldId="257"/>
            <ac:spMk id="2" creationId="{00000000-0000-0000-0000-000000000000}"/>
          </ac:spMkLst>
        </pc:spChg>
        <pc:spChg chg="mod">
          <ac:chgData name="Sarah Lilleberg Safavifard" userId="23d51867e676f2c9" providerId="LiveId" clId="{8B21EBF1-B7D8-4054-83C0-764F68528AF6}" dt="2019-02-17T09:22:18.253" v="952" actId="26606"/>
          <ac:spMkLst>
            <pc:docMk/>
            <pc:sldMk cId="2255176958" sldId="257"/>
            <ac:spMk id="3" creationId="{00000000-0000-0000-0000-000000000000}"/>
          </ac:spMkLst>
        </pc:spChg>
        <pc:picChg chg="add del">
          <ac:chgData name="Sarah Lilleberg Safavifard" userId="23d51867e676f2c9" providerId="LiveId" clId="{8B21EBF1-B7D8-4054-83C0-764F68528AF6}" dt="2019-02-17T09:21:11.147" v="943" actId="478"/>
          <ac:picMkLst>
            <pc:docMk/>
            <pc:sldMk cId="2255176958" sldId="257"/>
            <ac:picMk id="5" creationId="{FEA5E81D-3DDE-4B61-8A9B-716AC2C939FF}"/>
          </ac:picMkLst>
        </pc:picChg>
        <pc:picChg chg="add del mod">
          <ac:chgData name="Sarah Lilleberg Safavifard" userId="23d51867e676f2c9" providerId="LiveId" clId="{8B21EBF1-B7D8-4054-83C0-764F68528AF6}" dt="2019-02-17T09:21:57.798" v="950" actId="478"/>
          <ac:picMkLst>
            <pc:docMk/>
            <pc:sldMk cId="2255176958" sldId="257"/>
            <ac:picMk id="6" creationId="{6FFA756A-2739-4B71-8799-3A5CD8DEB531}"/>
          </ac:picMkLst>
        </pc:picChg>
        <pc:picChg chg="add del mod modCrop">
          <ac:chgData name="Sarah Lilleberg Safavifard" userId="23d51867e676f2c9" providerId="LiveId" clId="{8B21EBF1-B7D8-4054-83C0-764F68528AF6}" dt="2019-02-17T09:21:04.029" v="941" actId="478"/>
          <ac:picMkLst>
            <pc:docMk/>
            <pc:sldMk cId="2255176958" sldId="257"/>
            <ac:picMk id="3074" creationId="{C87AB96D-86C0-4488-A81C-6C5B062FED2C}"/>
          </ac:picMkLst>
        </pc:picChg>
        <pc:picChg chg="add mod">
          <ac:chgData name="Sarah Lilleberg Safavifard" userId="23d51867e676f2c9" providerId="LiveId" clId="{8B21EBF1-B7D8-4054-83C0-764F68528AF6}" dt="2019-02-17T09:22:25.670" v="954" actId="1076"/>
          <ac:picMkLst>
            <pc:docMk/>
            <pc:sldMk cId="2255176958" sldId="257"/>
            <ac:picMk id="3076" creationId="{EDA401F3-9DA3-47DC-AFB1-8E74A2CBE44F}"/>
          </ac:picMkLst>
        </pc:picChg>
        <pc:cxnChg chg="add del">
          <ac:chgData name="Sarah Lilleberg Safavifard" userId="23d51867e676f2c9" providerId="LiveId" clId="{8B21EBF1-B7D8-4054-83C0-764F68528AF6}" dt="2019-02-17T09:22:18.253" v="952" actId="26606"/>
          <ac:cxnSpMkLst>
            <pc:docMk/>
            <pc:sldMk cId="2255176958" sldId="257"/>
            <ac:cxnSpMk id="11" creationId="{E4A809D5-3600-46D4-A466-67F2349A54FB}"/>
          </ac:cxnSpMkLst>
        </pc:cxnChg>
      </pc:sldChg>
      <pc:sldChg chg="addSp delSp modSp setBg">
        <pc:chgData name="Sarah Lilleberg Safavifard" userId="23d51867e676f2c9" providerId="LiveId" clId="{8B21EBF1-B7D8-4054-83C0-764F68528AF6}" dt="2019-02-17T09:33:11.075" v="1083" actId="1076"/>
        <pc:sldMkLst>
          <pc:docMk/>
          <pc:sldMk cId="2268755374" sldId="258"/>
        </pc:sldMkLst>
        <pc:spChg chg="add del mod">
          <ac:chgData name="Sarah Lilleberg Safavifard" userId="23d51867e676f2c9" providerId="LiveId" clId="{8B21EBF1-B7D8-4054-83C0-764F68528AF6}" dt="2019-02-17T09:27:42.662" v="960" actId="478"/>
          <ac:spMkLst>
            <pc:docMk/>
            <pc:sldMk cId="2268755374" sldId="258"/>
            <ac:spMk id="2" creationId="{B4644DA0-1D7B-4210-9661-5D351DDB3072}"/>
          </ac:spMkLst>
        </pc:spChg>
        <pc:spChg chg="del">
          <ac:chgData name="Sarah Lilleberg Safavifard" userId="23d51867e676f2c9" providerId="LiveId" clId="{8B21EBF1-B7D8-4054-83C0-764F68528AF6}" dt="2019-01-29T19:59:13.753" v="115" actId="478"/>
          <ac:spMkLst>
            <pc:docMk/>
            <pc:sldMk cId="2268755374" sldId="258"/>
            <ac:spMk id="3" creationId="{E874062C-6052-4E35-8E7A-22001EDB0FD4}"/>
          </ac:spMkLst>
        </pc:spChg>
        <pc:spChg chg="add del mod">
          <ac:chgData name="Sarah Lilleberg Safavifard" userId="23d51867e676f2c9" providerId="LiveId" clId="{8B21EBF1-B7D8-4054-83C0-764F68528AF6}" dt="2019-02-17T09:27:17.162" v="956" actId="478"/>
          <ac:spMkLst>
            <pc:docMk/>
            <pc:sldMk cId="2268755374" sldId="258"/>
            <ac:spMk id="4" creationId="{2A27E848-0800-475E-A571-C4E517B7259C}"/>
          </ac:spMkLst>
        </pc:spChg>
        <pc:spChg chg="add mod">
          <ac:chgData name="Sarah Lilleberg Safavifard" userId="23d51867e676f2c9" providerId="LiveId" clId="{8B21EBF1-B7D8-4054-83C0-764F68528AF6}" dt="2019-02-17T09:33:08.997" v="1082" actId="1076"/>
          <ac:spMkLst>
            <pc:docMk/>
            <pc:sldMk cId="2268755374" sldId="258"/>
            <ac:spMk id="5" creationId="{4E261B3F-66AB-4007-9B02-8C4F0ACC7F8A}"/>
          </ac:spMkLst>
        </pc:spChg>
        <pc:picChg chg="add mod modCrop">
          <ac:chgData name="Sarah Lilleberg Safavifard" userId="23d51867e676f2c9" providerId="LiveId" clId="{8B21EBF1-B7D8-4054-83C0-764F68528AF6}" dt="2019-02-17T09:33:11.075" v="1083" actId="1076"/>
          <ac:picMkLst>
            <pc:docMk/>
            <pc:sldMk cId="2268755374" sldId="258"/>
            <ac:picMk id="4098" creationId="{03DA73F2-B06F-4CC7-929B-9E62E8E02BF4}"/>
          </ac:picMkLst>
        </pc:picChg>
      </pc:sldChg>
      <pc:sldChg chg="modSp add">
        <pc:chgData name="Sarah Lilleberg Safavifard" userId="23d51867e676f2c9" providerId="LiveId" clId="{8B21EBF1-B7D8-4054-83C0-764F68528AF6}" dt="2019-02-17T09:11:56.833" v="915" actId="122"/>
        <pc:sldMkLst>
          <pc:docMk/>
          <pc:sldMk cId="3229332542" sldId="259"/>
        </pc:sldMkLst>
        <pc:spChg chg="mod">
          <ac:chgData name="Sarah Lilleberg Safavifard" userId="23d51867e676f2c9" providerId="LiveId" clId="{8B21EBF1-B7D8-4054-83C0-764F68528AF6}" dt="2019-02-17T09:11:56.833" v="915" actId="122"/>
          <ac:spMkLst>
            <pc:docMk/>
            <pc:sldMk cId="3229332542" sldId="259"/>
            <ac:spMk id="2" creationId="{5E88E9E5-F66F-48A7-B68A-0537D483F799}"/>
          </ac:spMkLst>
        </pc:spChg>
        <pc:spChg chg="mod">
          <ac:chgData name="Sarah Lilleberg Safavifard" userId="23d51867e676f2c9" providerId="LiveId" clId="{8B21EBF1-B7D8-4054-83C0-764F68528AF6}" dt="2019-02-17T09:11:51.295" v="914" actId="122"/>
          <ac:spMkLst>
            <pc:docMk/>
            <pc:sldMk cId="3229332542" sldId="259"/>
            <ac:spMk id="3" creationId="{2F6F1E41-702B-4A26-9458-529CBA574523}"/>
          </ac:spMkLst>
        </pc:spChg>
      </pc:sldChg>
      <pc:sldChg chg="modSp add setBg">
        <pc:chgData name="Sarah Lilleberg Safavifard" userId="23d51867e676f2c9" providerId="LiveId" clId="{8B21EBF1-B7D8-4054-83C0-764F68528AF6}" dt="2019-02-17T09:33:35.058" v="1088" actId="113"/>
        <pc:sldMkLst>
          <pc:docMk/>
          <pc:sldMk cId="2635003287" sldId="260"/>
        </pc:sldMkLst>
        <pc:spChg chg="mod">
          <ac:chgData name="Sarah Lilleberg Safavifard" userId="23d51867e676f2c9" providerId="LiveId" clId="{8B21EBF1-B7D8-4054-83C0-764F68528AF6}" dt="2019-02-17T09:33:35.058" v="1088" actId="113"/>
          <ac:spMkLst>
            <pc:docMk/>
            <pc:sldMk cId="2635003287" sldId="260"/>
            <ac:spMk id="2" creationId="{00000000-0000-0000-0000-000000000000}"/>
          </ac:spMkLst>
        </pc:spChg>
        <pc:spChg chg="mod">
          <ac:chgData name="Sarah Lilleberg Safavifard" userId="23d51867e676f2c9" providerId="LiveId" clId="{8B21EBF1-B7D8-4054-83C0-764F68528AF6}" dt="2019-02-04T14:21:16.718" v="401" actId="20577"/>
          <ac:spMkLst>
            <pc:docMk/>
            <pc:sldMk cId="2635003287" sldId="260"/>
            <ac:spMk id="3" creationId="{00000000-0000-0000-0000-000000000000}"/>
          </ac:spMkLst>
        </pc:spChg>
      </pc:sldChg>
      <pc:sldChg chg="addSp modSp add mod setBg">
        <pc:chgData name="Sarah Lilleberg Safavifard" userId="23d51867e676f2c9" providerId="LiveId" clId="{8B21EBF1-B7D8-4054-83C0-764F68528AF6}" dt="2019-02-17T09:15:33.613" v="922" actId="27636"/>
        <pc:sldMkLst>
          <pc:docMk/>
          <pc:sldMk cId="3443039765" sldId="261"/>
        </pc:sldMkLst>
        <pc:spChg chg="mod">
          <ac:chgData name="Sarah Lilleberg Safavifard" userId="23d51867e676f2c9" providerId="LiveId" clId="{8B21EBF1-B7D8-4054-83C0-764F68528AF6}" dt="2019-02-17T09:15:20.157" v="919" actId="26606"/>
          <ac:spMkLst>
            <pc:docMk/>
            <pc:sldMk cId="3443039765" sldId="261"/>
            <ac:spMk id="2" creationId="{26943F6F-6457-4E98-9B18-92E4C3183844}"/>
          </ac:spMkLst>
        </pc:spChg>
        <pc:spChg chg="mod">
          <ac:chgData name="Sarah Lilleberg Safavifard" userId="23d51867e676f2c9" providerId="LiveId" clId="{8B21EBF1-B7D8-4054-83C0-764F68528AF6}" dt="2019-02-17T09:15:33.613" v="922" actId="27636"/>
          <ac:spMkLst>
            <pc:docMk/>
            <pc:sldMk cId="3443039765" sldId="261"/>
            <ac:spMk id="3" creationId="{D9385100-5F29-4323-B192-3C2F37F63D6D}"/>
          </ac:spMkLst>
        </pc:spChg>
        <pc:picChg chg="add mod">
          <ac:chgData name="Sarah Lilleberg Safavifard" userId="23d51867e676f2c9" providerId="LiveId" clId="{8B21EBF1-B7D8-4054-83C0-764F68528AF6}" dt="2019-02-17T09:15:20.157" v="919" actId="26606"/>
          <ac:picMkLst>
            <pc:docMk/>
            <pc:sldMk cId="3443039765" sldId="261"/>
            <ac:picMk id="1026" creationId="{B894736B-93C8-4F5A-828E-2239C673318E}"/>
          </ac:picMkLst>
        </pc:picChg>
      </pc:sldChg>
      <pc:sldChg chg="modSp add setBg">
        <pc:chgData name="Sarah Lilleberg Safavifard" userId="23d51867e676f2c9" providerId="LiveId" clId="{8B21EBF1-B7D8-4054-83C0-764F68528AF6}" dt="2019-02-17T09:33:28.145" v="1086" actId="207"/>
        <pc:sldMkLst>
          <pc:docMk/>
          <pc:sldMk cId="3968011504" sldId="262"/>
        </pc:sldMkLst>
        <pc:spChg chg="mod">
          <ac:chgData name="Sarah Lilleberg Safavifard" userId="23d51867e676f2c9" providerId="LiveId" clId="{8B21EBF1-B7D8-4054-83C0-764F68528AF6}" dt="2019-02-17T09:33:28.145" v="1086" actId="207"/>
          <ac:spMkLst>
            <pc:docMk/>
            <pc:sldMk cId="3968011504" sldId="262"/>
            <ac:spMk id="2" creationId="{00000000-0000-0000-0000-000000000000}"/>
          </ac:spMkLst>
        </pc:spChg>
      </pc:sldChg>
      <pc:sldChg chg="addSp delSp modSp add mod setBg">
        <pc:chgData name="Sarah Lilleberg Safavifard" userId="23d51867e676f2c9" providerId="LiveId" clId="{8B21EBF1-B7D8-4054-83C0-764F68528AF6}" dt="2019-02-17T09:52:09.827" v="1264" actId="27636"/>
        <pc:sldMkLst>
          <pc:docMk/>
          <pc:sldMk cId="2711210045" sldId="263"/>
        </pc:sldMkLst>
        <pc:spChg chg="mod">
          <ac:chgData name="Sarah Lilleberg Safavifard" userId="23d51867e676f2c9" providerId="LiveId" clId="{8B21EBF1-B7D8-4054-83C0-764F68528AF6}" dt="2019-02-17T09:30:34.235" v="1062" actId="26606"/>
          <ac:spMkLst>
            <pc:docMk/>
            <pc:sldMk cId="2711210045" sldId="263"/>
            <ac:spMk id="2" creationId="{2195AC4F-232B-441B-9940-006DFC19987E}"/>
          </ac:spMkLst>
        </pc:spChg>
        <pc:spChg chg="mod">
          <ac:chgData name="Sarah Lilleberg Safavifard" userId="23d51867e676f2c9" providerId="LiveId" clId="{8B21EBF1-B7D8-4054-83C0-764F68528AF6}" dt="2019-02-17T09:52:09.827" v="1264" actId="27636"/>
          <ac:spMkLst>
            <pc:docMk/>
            <pc:sldMk cId="2711210045" sldId="263"/>
            <ac:spMk id="3" creationId="{7895CB4F-FC31-4697-9014-7F371757D2CC}"/>
          </ac:spMkLst>
        </pc:spChg>
        <pc:picChg chg="add del mod">
          <ac:chgData name="Sarah Lilleberg Safavifard" userId="23d51867e676f2c9" providerId="LiveId" clId="{8B21EBF1-B7D8-4054-83C0-764F68528AF6}" dt="2019-02-17T09:52:06.061" v="1262" actId="478"/>
          <ac:picMkLst>
            <pc:docMk/>
            <pc:sldMk cId="2711210045" sldId="263"/>
            <ac:picMk id="2050" creationId="{6980EC24-6AE9-45C8-ACBD-4487A572093B}"/>
          </ac:picMkLst>
        </pc:picChg>
        <pc:cxnChg chg="add del">
          <ac:chgData name="Sarah Lilleberg Safavifard" userId="23d51867e676f2c9" providerId="LiveId" clId="{8B21EBF1-B7D8-4054-83C0-764F68528AF6}" dt="2019-02-17T09:30:34.235" v="1062" actId="26606"/>
          <ac:cxnSpMkLst>
            <pc:docMk/>
            <pc:sldMk cId="2711210045" sldId="263"/>
            <ac:cxnSpMk id="71" creationId="{E4A809D5-3600-46D4-A466-67F2349A54FB}"/>
          </ac:cxnSpMkLst>
        </pc:cxnChg>
      </pc:sldChg>
      <pc:sldChg chg="modSp add">
        <pc:chgData name="Sarah Lilleberg Safavifard" userId="23d51867e676f2c9" providerId="LiveId" clId="{8B21EBF1-B7D8-4054-83C0-764F68528AF6}" dt="2019-02-17T09:31:10.147" v="1072" actId="403"/>
        <pc:sldMkLst>
          <pc:docMk/>
          <pc:sldMk cId="823530734" sldId="264"/>
        </pc:sldMkLst>
        <pc:spChg chg="mod">
          <ac:chgData name="Sarah Lilleberg Safavifard" userId="23d51867e676f2c9" providerId="LiveId" clId="{8B21EBF1-B7D8-4054-83C0-764F68528AF6}" dt="2019-02-04T14:23:42.326" v="468"/>
          <ac:spMkLst>
            <pc:docMk/>
            <pc:sldMk cId="823530734" sldId="264"/>
            <ac:spMk id="2" creationId="{F3785AF9-3020-4FC0-A48B-E1000C79C6C2}"/>
          </ac:spMkLst>
        </pc:spChg>
        <pc:spChg chg="mod">
          <ac:chgData name="Sarah Lilleberg Safavifard" userId="23d51867e676f2c9" providerId="LiveId" clId="{8B21EBF1-B7D8-4054-83C0-764F68528AF6}" dt="2019-02-17T09:31:10.147" v="1072" actId="403"/>
          <ac:spMkLst>
            <pc:docMk/>
            <pc:sldMk cId="823530734" sldId="264"/>
            <ac:spMk id="3" creationId="{00D70158-1EB4-444C-A6C3-92CCF8A8A161}"/>
          </ac:spMkLst>
        </pc:spChg>
      </pc:sldChg>
      <pc:sldChg chg="modSp add">
        <pc:chgData name="Sarah Lilleberg Safavifard" userId="23d51867e676f2c9" providerId="LiveId" clId="{8B21EBF1-B7D8-4054-83C0-764F68528AF6}" dt="2019-02-04T14:24:21.158" v="478" actId="20577"/>
        <pc:sldMkLst>
          <pc:docMk/>
          <pc:sldMk cId="3588492080" sldId="265"/>
        </pc:sldMkLst>
        <pc:spChg chg="mod">
          <ac:chgData name="Sarah Lilleberg Safavifard" userId="23d51867e676f2c9" providerId="LiveId" clId="{8B21EBF1-B7D8-4054-83C0-764F68528AF6}" dt="2019-02-04T14:24:09.802" v="475"/>
          <ac:spMkLst>
            <pc:docMk/>
            <pc:sldMk cId="3588492080" sldId="265"/>
            <ac:spMk id="2" creationId="{7FCB74D7-41BC-4AC6-9C3E-74924F01412A}"/>
          </ac:spMkLst>
        </pc:spChg>
        <pc:spChg chg="mod">
          <ac:chgData name="Sarah Lilleberg Safavifard" userId="23d51867e676f2c9" providerId="LiveId" clId="{8B21EBF1-B7D8-4054-83C0-764F68528AF6}" dt="2019-02-04T14:24:21.158" v="478" actId="20577"/>
          <ac:spMkLst>
            <pc:docMk/>
            <pc:sldMk cId="3588492080" sldId="265"/>
            <ac:spMk id="3" creationId="{C95B4309-8E78-4BB5-A0A0-E32BD59B6C0B}"/>
          </ac:spMkLst>
        </pc:spChg>
      </pc:sldChg>
      <pc:sldChg chg="modSp add ord">
        <pc:chgData name="Sarah Lilleberg Safavifard" userId="23d51867e676f2c9" providerId="LiveId" clId="{8B21EBF1-B7D8-4054-83C0-764F68528AF6}" dt="2019-02-17T09:31:21.254" v="1074" actId="403"/>
        <pc:sldMkLst>
          <pc:docMk/>
          <pc:sldMk cId="0" sldId="266"/>
        </pc:sldMkLst>
        <pc:spChg chg="mod">
          <ac:chgData name="Sarah Lilleberg Safavifard" userId="23d51867e676f2c9" providerId="LiveId" clId="{8B21EBF1-B7D8-4054-83C0-764F68528AF6}" dt="2019-02-17T09:31:17.659" v="1073" actId="403"/>
          <ac:spMkLst>
            <pc:docMk/>
            <pc:sldMk cId="0" sldId="266"/>
            <ac:spMk id="79" creationId="{00000000-0000-0000-0000-000000000000}"/>
          </ac:spMkLst>
        </pc:spChg>
        <pc:spChg chg="mod">
          <ac:chgData name="Sarah Lilleberg Safavifard" userId="23d51867e676f2c9" providerId="LiveId" clId="{8B21EBF1-B7D8-4054-83C0-764F68528AF6}" dt="2019-02-17T09:31:21.254" v="1074" actId="403"/>
          <ac:spMkLst>
            <pc:docMk/>
            <pc:sldMk cId="0" sldId="266"/>
            <ac:spMk id="80" creationId="{00000000-0000-0000-0000-000000000000}"/>
          </ac:spMkLst>
        </pc:spChg>
      </pc:sldChg>
      <pc:sldChg chg="add">
        <pc:chgData name="Sarah Lilleberg Safavifard" userId="23d51867e676f2c9" providerId="LiveId" clId="{8B21EBF1-B7D8-4054-83C0-764F68528AF6}" dt="2019-02-04T14:25:14.979" v="484"/>
        <pc:sldMkLst>
          <pc:docMk/>
          <pc:sldMk cId="0" sldId="267"/>
        </pc:sldMkLst>
      </pc:sldChg>
      <pc:sldChg chg="modSp add">
        <pc:chgData name="Sarah Lilleberg Safavifard" userId="23d51867e676f2c9" providerId="LiveId" clId="{8B21EBF1-B7D8-4054-83C0-764F68528AF6}" dt="2019-02-17T09:10:37.755" v="905" actId="2710"/>
        <pc:sldMkLst>
          <pc:docMk/>
          <pc:sldMk cId="0" sldId="268"/>
        </pc:sldMkLst>
        <pc:spChg chg="mod">
          <ac:chgData name="Sarah Lilleberg Safavifard" userId="23d51867e676f2c9" providerId="LiveId" clId="{8B21EBF1-B7D8-4054-83C0-764F68528AF6}" dt="2019-02-17T09:10:37.755" v="905" actId="2710"/>
          <ac:spMkLst>
            <pc:docMk/>
            <pc:sldMk cId="0" sldId="268"/>
            <ac:spMk id="92" creationId="{00000000-0000-0000-0000-000000000000}"/>
          </ac:spMkLst>
        </pc:spChg>
      </pc:sldChg>
      <pc:sldChg chg="add">
        <pc:chgData name="Sarah Lilleberg Safavifard" userId="23d51867e676f2c9" providerId="LiveId" clId="{8B21EBF1-B7D8-4054-83C0-764F68528AF6}" dt="2019-02-04T14:25:33.975" v="486"/>
        <pc:sldMkLst>
          <pc:docMk/>
          <pc:sldMk cId="0" sldId="269"/>
        </pc:sldMkLst>
      </pc:sldChg>
      <pc:sldChg chg="addSp modSp add mod setBg">
        <pc:chgData name="Sarah Lilleberg Safavifard" userId="23d51867e676f2c9" providerId="LiveId" clId="{8B21EBF1-B7D8-4054-83C0-764F68528AF6}" dt="2019-02-17T09:52:26.876" v="1267" actId="2710"/>
        <pc:sldMkLst>
          <pc:docMk/>
          <pc:sldMk cId="0" sldId="270"/>
        </pc:sldMkLst>
        <pc:spChg chg="mod">
          <ac:chgData name="Sarah Lilleberg Safavifard" userId="23d51867e676f2c9" providerId="LiveId" clId="{8B21EBF1-B7D8-4054-83C0-764F68528AF6}" dt="2019-02-17T09:52:19.049" v="1266" actId="26606"/>
          <ac:spMkLst>
            <pc:docMk/>
            <pc:sldMk cId="0" sldId="270"/>
            <ac:spMk id="103" creationId="{00000000-0000-0000-0000-000000000000}"/>
          </ac:spMkLst>
        </pc:spChg>
        <pc:spChg chg="mod">
          <ac:chgData name="Sarah Lilleberg Safavifard" userId="23d51867e676f2c9" providerId="LiveId" clId="{8B21EBF1-B7D8-4054-83C0-764F68528AF6}" dt="2019-02-17T09:52:26.876" v="1267" actId="2710"/>
          <ac:spMkLst>
            <pc:docMk/>
            <pc:sldMk cId="0" sldId="270"/>
            <ac:spMk id="104" creationId="{00000000-0000-0000-0000-000000000000}"/>
          </ac:spMkLst>
        </pc:spChg>
        <pc:picChg chg="add">
          <ac:chgData name="Sarah Lilleberg Safavifard" userId="23d51867e676f2c9" providerId="LiveId" clId="{8B21EBF1-B7D8-4054-83C0-764F68528AF6}" dt="2019-02-17T09:52:15.066" v="1265"/>
          <ac:picMkLst>
            <pc:docMk/>
            <pc:sldMk cId="0" sldId="270"/>
            <ac:picMk id="4" creationId="{3301B583-D075-4ABB-BB0A-A55BAE52F5F5}"/>
          </ac:picMkLst>
        </pc:picChg>
      </pc:sldChg>
      <pc:sldChg chg="addSp delSp modSp add mod setBg setClrOvrMap">
        <pc:chgData name="Sarah Lilleberg Safavifard" userId="23d51867e676f2c9" providerId="LiveId" clId="{8B21EBF1-B7D8-4054-83C0-764F68528AF6}" dt="2019-02-17T09:54:04.733" v="1271" actId="26606"/>
        <pc:sldMkLst>
          <pc:docMk/>
          <pc:sldMk cId="0" sldId="271"/>
        </pc:sldMkLst>
        <pc:spChg chg="mod">
          <ac:chgData name="Sarah Lilleberg Safavifard" userId="23d51867e676f2c9" providerId="LiveId" clId="{8B21EBF1-B7D8-4054-83C0-764F68528AF6}" dt="2019-02-17T09:54:04.733" v="1271" actId="26606"/>
          <ac:spMkLst>
            <pc:docMk/>
            <pc:sldMk cId="0" sldId="271"/>
            <ac:spMk id="109" creationId="{00000000-0000-0000-0000-000000000000}"/>
          </ac:spMkLst>
        </pc:spChg>
        <pc:spChg chg="mod">
          <ac:chgData name="Sarah Lilleberg Safavifard" userId="23d51867e676f2c9" providerId="LiveId" clId="{8B21EBF1-B7D8-4054-83C0-764F68528AF6}" dt="2019-02-17T09:54:04.733" v="1271" actId="26606"/>
          <ac:spMkLst>
            <pc:docMk/>
            <pc:sldMk cId="0" sldId="271"/>
            <ac:spMk id="110" creationId="{00000000-0000-0000-0000-000000000000}"/>
          </ac:spMkLst>
        </pc:spChg>
        <pc:spChg chg="add del">
          <ac:chgData name="Sarah Lilleberg Safavifard" userId="23d51867e676f2c9" providerId="LiveId" clId="{8B21EBF1-B7D8-4054-83C0-764F68528AF6}" dt="2019-02-17T09:54:04.683" v="1270" actId="26606"/>
          <ac:spMkLst>
            <pc:docMk/>
            <pc:sldMk cId="0" sldId="271"/>
            <ac:spMk id="135" creationId="{9228552E-C8B1-4A80-8448-0787CE0FC704}"/>
          </ac:spMkLst>
        </pc:spChg>
        <pc:spChg chg="add">
          <ac:chgData name="Sarah Lilleberg Safavifard" userId="23d51867e676f2c9" providerId="LiveId" clId="{8B21EBF1-B7D8-4054-83C0-764F68528AF6}" dt="2019-02-17T09:54:04.733" v="1271" actId="26606"/>
          <ac:spMkLst>
            <pc:docMk/>
            <pc:sldMk cId="0" sldId="271"/>
            <ac:spMk id="137" creationId="{F6D92C2D-1D3D-4974-918C-06579FB354A9}"/>
          </ac:spMkLst>
        </pc:spChg>
        <pc:spChg chg="add">
          <ac:chgData name="Sarah Lilleberg Safavifard" userId="23d51867e676f2c9" providerId="LiveId" clId="{8B21EBF1-B7D8-4054-83C0-764F68528AF6}" dt="2019-02-17T09:54:04.733" v="1271" actId="26606"/>
          <ac:spMkLst>
            <pc:docMk/>
            <pc:sldMk cId="0" sldId="271"/>
            <ac:spMk id="1028" creationId="{E862BE82-D00D-42C1-BF16-93AA37870C32}"/>
          </ac:spMkLst>
        </pc:spChg>
        <pc:picChg chg="add mod ord">
          <ac:chgData name="Sarah Lilleberg Safavifard" userId="23d51867e676f2c9" providerId="LiveId" clId="{8B21EBF1-B7D8-4054-83C0-764F68528AF6}" dt="2019-02-17T09:54:04.733" v="1271" actId="26606"/>
          <ac:picMkLst>
            <pc:docMk/>
            <pc:sldMk cId="0" sldId="271"/>
            <ac:picMk id="1026" creationId="{4428AFA1-1AE7-4707-9761-C5E10DAD7EF4}"/>
          </ac:picMkLst>
        </pc:picChg>
      </pc:sldChg>
      <pc:sldChg chg="modSp add setBg">
        <pc:chgData name="Sarah Lilleberg Safavifard" userId="23d51867e676f2c9" providerId="LiveId" clId="{8B21EBF1-B7D8-4054-83C0-764F68528AF6}" dt="2019-02-17T09:42:05.114" v="1098" actId="113"/>
        <pc:sldMkLst>
          <pc:docMk/>
          <pc:sldMk cId="3730965300" sldId="272"/>
        </pc:sldMkLst>
        <pc:spChg chg="mod">
          <ac:chgData name="Sarah Lilleberg Safavifard" userId="23d51867e676f2c9" providerId="LiveId" clId="{8B21EBF1-B7D8-4054-83C0-764F68528AF6}" dt="2019-02-17T09:42:00.965" v="1096" actId="207"/>
          <ac:spMkLst>
            <pc:docMk/>
            <pc:sldMk cId="3730965300" sldId="272"/>
            <ac:spMk id="2" creationId="{00000000-0000-0000-0000-000000000000}"/>
          </ac:spMkLst>
        </pc:spChg>
        <pc:spChg chg="mod">
          <ac:chgData name="Sarah Lilleberg Safavifard" userId="23d51867e676f2c9" providerId="LiveId" clId="{8B21EBF1-B7D8-4054-83C0-764F68528AF6}" dt="2019-02-17T09:42:05.114" v="1098" actId="113"/>
          <ac:spMkLst>
            <pc:docMk/>
            <pc:sldMk cId="3730965300" sldId="272"/>
            <ac:spMk id="3" creationId="{00000000-0000-0000-0000-000000000000}"/>
          </ac:spMkLst>
        </pc:spChg>
      </pc:sldChg>
      <pc:sldChg chg="modSp add">
        <pc:chgData name="Sarah Lilleberg Safavifard" userId="23d51867e676f2c9" providerId="LiveId" clId="{8B21EBF1-B7D8-4054-83C0-764F68528AF6}" dt="2019-02-17T09:56:06.728" v="1287" actId="255"/>
        <pc:sldMkLst>
          <pc:docMk/>
          <pc:sldMk cId="193719251" sldId="275"/>
        </pc:sldMkLst>
        <pc:spChg chg="mod">
          <ac:chgData name="Sarah Lilleberg Safavifard" userId="23d51867e676f2c9" providerId="LiveId" clId="{8B21EBF1-B7D8-4054-83C0-764F68528AF6}" dt="2019-02-17T09:56:06.728" v="1287" actId="255"/>
          <ac:spMkLst>
            <pc:docMk/>
            <pc:sldMk cId="193719251" sldId="275"/>
            <ac:spMk id="3" creationId="{AF98BE0F-4838-41D9-903B-AC3F40085988}"/>
          </ac:spMkLst>
        </pc:spChg>
        <pc:spChg chg="mod">
          <ac:chgData name="Sarah Lilleberg Safavifard" userId="23d51867e676f2c9" providerId="LiveId" clId="{8B21EBF1-B7D8-4054-83C0-764F68528AF6}" dt="2019-02-17T09:56:03.271" v="1286" actId="207"/>
          <ac:spMkLst>
            <pc:docMk/>
            <pc:sldMk cId="193719251" sldId="275"/>
            <ac:spMk id="4" creationId="{D9161385-75EE-4950-809C-78F51AB3ECEB}"/>
          </ac:spMkLst>
        </pc:spChg>
      </pc:sldChg>
      <pc:sldChg chg="modSp add">
        <pc:chgData name="Sarah Lilleberg Safavifard" userId="23d51867e676f2c9" providerId="LiveId" clId="{8B21EBF1-B7D8-4054-83C0-764F68528AF6}" dt="2019-02-17T09:55:59.191" v="1285" actId="403"/>
        <pc:sldMkLst>
          <pc:docMk/>
          <pc:sldMk cId="3795245162" sldId="276"/>
        </pc:sldMkLst>
        <pc:spChg chg="mod">
          <ac:chgData name="Sarah Lilleberg Safavifard" userId="23d51867e676f2c9" providerId="LiveId" clId="{8B21EBF1-B7D8-4054-83C0-764F68528AF6}" dt="2019-02-17T09:55:59.191" v="1285" actId="403"/>
          <ac:spMkLst>
            <pc:docMk/>
            <pc:sldMk cId="3795245162" sldId="276"/>
            <ac:spMk id="3" creationId="{68941867-2FE0-4270-96CB-5CE6125AAA23}"/>
          </ac:spMkLst>
        </pc:spChg>
        <pc:spChg chg="mod">
          <ac:chgData name="Sarah Lilleberg Safavifard" userId="23d51867e676f2c9" providerId="LiveId" clId="{8B21EBF1-B7D8-4054-83C0-764F68528AF6}" dt="2019-02-17T09:55:55.976" v="1283" actId="207"/>
          <ac:spMkLst>
            <pc:docMk/>
            <pc:sldMk cId="3795245162" sldId="276"/>
            <ac:spMk id="4" creationId="{182DDC47-7D64-43C3-A4F0-B22FCE379615}"/>
          </ac:spMkLst>
        </pc:spChg>
      </pc:sldChg>
      <pc:sldChg chg="modSp add">
        <pc:chgData name="Sarah Lilleberg Safavifard" userId="23d51867e676f2c9" providerId="LiveId" clId="{8B21EBF1-B7D8-4054-83C0-764F68528AF6}" dt="2019-02-17T09:55:47.770" v="1281" actId="403"/>
        <pc:sldMkLst>
          <pc:docMk/>
          <pc:sldMk cId="1678842521" sldId="277"/>
        </pc:sldMkLst>
        <pc:spChg chg="mod">
          <ac:chgData name="Sarah Lilleberg Safavifard" userId="23d51867e676f2c9" providerId="LiveId" clId="{8B21EBF1-B7D8-4054-83C0-764F68528AF6}" dt="2019-02-17T09:55:47.770" v="1281" actId="403"/>
          <ac:spMkLst>
            <pc:docMk/>
            <pc:sldMk cId="1678842521" sldId="277"/>
            <ac:spMk id="3" creationId="{B55476CA-EC77-4173-88C1-99768739A993}"/>
          </ac:spMkLst>
        </pc:spChg>
        <pc:spChg chg="mod">
          <ac:chgData name="Sarah Lilleberg Safavifard" userId="23d51867e676f2c9" providerId="LiveId" clId="{8B21EBF1-B7D8-4054-83C0-764F68528AF6}" dt="2019-02-17T09:55:45.265" v="1279" actId="207"/>
          <ac:spMkLst>
            <pc:docMk/>
            <pc:sldMk cId="1678842521" sldId="277"/>
            <ac:spMk id="4" creationId="{06C2C06D-0C0C-493E-99FB-04ED70D7293F}"/>
          </ac:spMkLst>
        </pc:spChg>
      </pc:sldChg>
      <pc:sldChg chg="modSp add">
        <pc:chgData name="Sarah Lilleberg Safavifard" userId="23d51867e676f2c9" providerId="LiveId" clId="{8B21EBF1-B7D8-4054-83C0-764F68528AF6}" dt="2019-02-17T09:55:40.384" v="1278" actId="403"/>
        <pc:sldMkLst>
          <pc:docMk/>
          <pc:sldMk cId="1567237113" sldId="278"/>
        </pc:sldMkLst>
        <pc:spChg chg="mod">
          <ac:chgData name="Sarah Lilleberg Safavifard" userId="23d51867e676f2c9" providerId="LiveId" clId="{8B21EBF1-B7D8-4054-83C0-764F68528AF6}" dt="2019-02-17T09:55:40.384" v="1278" actId="403"/>
          <ac:spMkLst>
            <pc:docMk/>
            <pc:sldMk cId="1567237113" sldId="278"/>
            <ac:spMk id="3" creationId="{0FEAFF04-BACE-4E35-80AE-48F6A05BD97D}"/>
          </ac:spMkLst>
        </pc:spChg>
        <pc:spChg chg="mod">
          <ac:chgData name="Sarah Lilleberg Safavifard" userId="23d51867e676f2c9" providerId="LiveId" clId="{8B21EBF1-B7D8-4054-83C0-764F68528AF6}" dt="2019-02-17T09:55:35.723" v="1276" actId="207"/>
          <ac:spMkLst>
            <pc:docMk/>
            <pc:sldMk cId="1567237113" sldId="278"/>
            <ac:spMk id="4" creationId="{72F21B44-E752-4E1A-A4B5-9D76A3358B0A}"/>
          </ac:spMkLst>
        </pc:spChg>
      </pc:sldChg>
      <pc:sldChg chg="modSp add setBg">
        <pc:chgData name="Sarah Lilleberg Safavifard" userId="23d51867e676f2c9" providerId="LiveId" clId="{8B21EBF1-B7D8-4054-83C0-764F68528AF6}" dt="2019-02-17T09:43:56.735" v="1112" actId="207"/>
        <pc:sldMkLst>
          <pc:docMk/>
          <pc:sldMk cId="1568188713" sldId="279"/>
        </pc:sldMkLst>
        <pc:spChg chg="mod">
          <ac:chgData name="Sarah Lilleberg Safavifard" userId="23d51867e676f2c9" providerId="LiveId" clId="{8B21EBF1-B7D8-4054-83C0-764F68528AF6}" dt="2019-02-17T09:43:52.986" v="1110" actId="113"/>
          <ac:spMkLst>
            <pc:docMk/>
            <pc:sldMk cId="1568188713" sldId="279"/>
            <ac:spMk id="2" creationId="{00000000-0000-0000-0000-000000000000}"/>
          </ac:spMkLst>
        </pc:spChg>
        <pc:spChg chg="mod">
          <ac:chgData name="Sarah Lilleberg Safavifard" userId="23d51867e676f2c9" providerId="LiveId" clId="{8B21EBF1-B7D8-4054-83C0-764F68528AF6}" dt="2019-02-17T09:43:56.735" v="1112" actId="207"/>
          <ac:spMkLst>
            <pc:docMk/>
            <pc:sldMk cId="1568188713" sldId="279"/>
            <ac:spMk id="3" creationId="{00000000-0000-0000-0000-000000000000}"/>
          </ac:spMkLst>
        </pc:spChg>
      </pc:sldChg>
      <pc:sldChg chg="modSp add setBg">
        <pc:chgData name="Sarah Lilleberg Safavifard" userId="23d51867e676f2c9" providerId="LiveId" clId="{8B21EBF1-B7D8-4054-83C0-764F68528AF6}" dt="2019-02-17T09:49:06.651" v="1247" actId="403"/>
        <pc:sldMkLst>
          <pc:docMk/>
          <pc:sldMk cId="2846049530" sldId="280"/>
        </pc:sldMkLst>
        <pc:spChg chg="mod">
          <ac:chgData name="Sarah Lilleberg Safavifard" userId="23d51867e676f2c9" providerId="LiveId" clId="{8B21EBF1-B7D8-4054-83C0-764F68528AF6}" dt="2019-02-17T09:49:06.651" v="1247" actId="403"/>
          <ac:spMkLst>
            <pc:docMk/>
            <pc:sldMk cId="2846049530" sldId="280"/>
            <ac:spMk id="3" creationId="{56E49550-232F-4A42-BCBB-75DD78F6B56B}"/>
          </ac:spMkLst>
        </pc:spChg>
      </pc:sldChg>
      <pc:sldChg chg="add">
        <pc:chgData name="Sarah Lilleberg Safavifard" userId="23d51867e676f2c9" providerId="LiveId" clId="{8B21EBF1-B7D8-4054-83C0-764F68528AF6}" dt="2019-02-17T09:43:19.595" v="1105"/>
        <pc:sldMkLst>
          <pc:docMk/>
          <pc:sldMk cId="3883468481" sldId="281"/>
        </pc:sldMkLst>
      </pc:sldChg>
      <pc:sldChg chg="addSp delSp modSp add del mod setBg">
        <pc:chgData name="Sarah Lilleberg Safavifard" userId="23d51867e676f2c9" providerId="LiveId" clId="{8B21EBF1-B7D8-4054-83C0-764F68528AF6}" dt="2019-02-17T09:56:16.752" v="1288" actId="2696"/>
        <pc:sldMkLst>
          <pc:docMk/>
          <pc:sldMk cId="2690519511" sldId="283"/>
        </pc:sldMkLst>
        <pc:spChg chg="mod">
          <ac:chgData name="Sarah Lilleberg Safavifard" userId="23d51867e676f2c9" providerId="LiveId" clId="{8B21EBF1-B7D8-4054-83C0-764F68528AF6}" dt="2019-02-17T09:46:10.210" v="1177" actId="26606"/>
          <ac:spMkLst>
            <pc:docMk/>
            <pc:sldMk cId="2690519511" sldId="283"/>
            <ac:spMk id="2" creationId="{A32257C7-1009-0845-8C8C-D683C315DCCB}"/>
          </ac:spMkLst>
        </pc:spChg>
        <pc:spChg chg="mod ord">
          <ac:chgData name="Sarah Lilleberg Safavifard" userId="23d51867e676f2c9" providerId="LiveId" clId="{8B21EBF1-B7D8-4054-83C0-764F68528AF6}" dt="2019-02-17T09:46:10.210" v="1177" actId="26606"/>
          <ac:spMkLst>
            <pc:docMk/>
            <pc:sldMk cId="2690519511" sldId="283"/>
            <ac:spMk id="3" creationId="{BE45CF9B-FD50-8140-922D-D820FB1021F5}"/>
          </ac:spMkLst>
        </pc:spChg>
        <pc:spChg chg="add del">
          <ac:chgData name="Sarah Lilleberg Safavifard" userId="23d51867e676f2c9" providerId="LiveId" clId="{8B21EBF1-B7D8-4054-83C0-764F68528AF6}" dt="2019-02-17T09:45:42.349" v="1170" actId="26606"/>
          <ac:spMkLst>
            <pc:docMk/>
            <pc:sldMk cId="2690519511" sldId="283"/>
            <ac:spMk id="10" creationId="{B1E3044D-AD17-4052-A453-8AA654EFAB6E}"/>
          </ac:spMkLst>
        </pc:spChg>
        <pc:spChg chg="add del">
          <ac:chgData name="Sarah Lilleberg Safavifard" userId="23d51867e676f2c9" providerId="LiveId" clId="{8B21EBF1-B7D8-4054-83C0-764F68528AF6}" dt="2019-02-17T09:45:42.349" v="1170" actId="26606"/>
          <ac:spMkLst>
            <pc:docMk/>
            <pc:sldMk cId="2690519511" sldId="283"/>
            <ac:spMk id="12" creationId="{81289F98-975F-4EB2-9553-8E1A9946BA3F}"/>
          </ac:spMkLst>
        </pc:spChg>
        <pc:spChg chg="add del">
          <ac:chgData name="Sarah Lilleberg Safavifard" userId="23d51867e676f2c9" providerId="LiveId" clId="{8B21EBF1-B7D8-4054-83C0-764F68528AF6}" dt="2019-02-17T09:45:42.349" v="1170" actId="26606"/>
          <ac:spMkLst>
            <pc:docMk/>
            <pc:sldMk cId="2690519511" sldId="283"/>
            <ac:spMk id="14" creationId="{1F564BCF-97B6-4D86-94EE-DD1B587F2189}"/>
          </ac:spMkLst>
        </pc:spChg>
        <pc:spChg chg="add del">
          <ac:chgData name="Sarah Lilleberg Safavifard" userId="23d51867e676f2c9" providerId="LiveId" clId="{8B21EBF1-B7D8-4054-83C0-764F68528AF6}" dt="2019-02-17T09:45:42.349" v="1170" actId="26606"/>
          <ac:spMkLst>
            <pc:docMk/>
            <pc:sldMk cId="2690519511" sldId="283"/>
            <ac:spMk id="16" creationId="{54600AC1-F146-4567-9C5E-A96D6D349234}"/>
          </ac:spMkLst>
        </pc:spChg>
        <pc:spChg chg="add del">
          <ac:chgData name="Sarah Lilleberg Safavifard" userId="23d51867e676f2c9" providerId="LiveId" clId="{8B21EBF1-B7D8-4054-83C0-764F68528AF6}" dt="2019-02-17T09:45:42.349" v="1170" actId="26606"/>
          <ac:spMkLst>
            <pc:docMk/>
            <pc:sldMk cId="2690519511" sldId="283"/>
            <ac:spMk id="18" creationId="{EBA7E638-205A-4579-864F-125BAC629F4D}"/>
          </ac:spMkLst>
        </pc:spChg>
        <pc:spChg chg="add del">
          <ac:chgData name="Sarah Lilleberg Safavifard" userId="23d51867e676f2c9" providerId="LiveId" clId="{8B21EBF1-B7D8-4054-83C0-764F68528AF6}" dt="2019-02-17T09:45:42.349" v="1170" actId="26606"/>
          <ac:spMkLst>
            <pc:docMk/>
            <pc:sldMk cId="2690519511" sldId="283"/>
            <ac:spMk id="20" creationId="{2854001E-6E9D-464A-9B65-A4012F7B30D4}"/>
          </ac:spMkLst>
        </pc:spChg>
        <pc:spChg chg="add del">
          <ac:chgData name="Sarah Lilleberg Safavifard" userId="23d51867e676f2c9" providerId="LiveId" clId="{8B21EBF1-B7D8-4054-83C0-764F68528AF6}" dt="2019-02-17T09:45:51.683" v="1173" actId="26606"/>
          <ac:spMkLst>
            <pc:docMk/>
            <pc:sldMk cId="2690519511" sldId="283"/>
            <ac:spMk id="24" creationId="{E02F3C71-C981-4614-98EA-D6C494F8091E}"/>
          </ac:spMkLst>
        </pc:spChg>
        <pc:spChg chg="add del">
          <ac:chgData name="Sarah Lilleberg Safavifard" userId="23d51867e676f2c9" providerId="LiveId" clId="{8B21EBF1-B7D8-4054-83C0-764F68528AF6}" dt="2019-02-17T09:46:10.210" v="1177" actId="26606"/>
          <ac:spMkLst>
            <pc:docMk/>
            <pc:sldMk cId="2690519511" sldId="283"/>
            <ac:spMk id="29" creationId="{99899462-FC16-43B0-966B-FCA263450716}"/>
          </ac:spMkLst>
        </pc:spChg>
        <pc:spChg chg="add del">
          <ac:chgData name="Sarah Lilleberg Safavifard" userId="23d51867e676f2c9" providerId="LiveId" clId="{8B21EBF1-B7D8-4054-83C0-764F68528AF6}" dt="2019-02-17T09:46:10.210" v="1177" actId="26606"/>
          <ac:spMkLst>
            <pc:docMk/>
            <pc:sldMk cId="2690519511" sldId="283"/>
            <ac:spMk id="36" creationId="{F64F6814-96D5-4463-898E-405CC0C40147}"/>
          </ac:spMkLst>
        </pc:spChg>
        <pc:picChg chg="mod ord">
          <ac:chgData name="Sarah Lilleberg Safavifard" userId="23d51867e676f2c9" providerId="LiveId" clId="{8B21EBF1-B7D8-4054-83C0-764F68528AF6}" dt="2019-02-17T09:46:10.210" v="1177" actId="26606"/>
          <ac:picMkLst>
            <pc:docMk/>
            <pc:sldMk cId="2690519511" sldId="283"/>
            <ac:picMk id="4" creationId="{B6A3CCB2-B68F-F44C-915A-D5C790306380}"/>
          </ac:picMkLst>
        </pc:picChg>
        <pc:picChg chg="mod ord">
          <ac:chgData name="Sarah Lilleberg Safavifard" userId="23d51867e676f2c9" providerId="LiveId" clId="{8B21EBF1-B7D8-4054-83C0-764F68528AF6}" dt="2019-02-17T09:46:10.210" v="1177" actId="26606"/>
          <ac:picMkLst>
            <pc:docMk/>
            <pc:sldMk cId="2690519511" sldId="283"/>
            <ac:picMk id="5" creationId="{744DF097-AD54-264E-924C-6D2160187473}"/>
          </ac:picMkLst>
        </pc:picChg>
        <pc:cxnChg chg="add del">
          <ac:chgData name="Sarah Lilleberg Safavifard" userId="23d51867e676f2c9" providerId="LiveId" clId="{8B21EBF1-B7D8-4054-83C0-764F68528AF6}" dt="2019-02-17T09:45:42.349" v="1170" actId="26606"/>
          <ac:cxnSpMkLst>
            <pc:docMk/>
            <pc:sldMk cId="2690519511" sldId="283"/>
            <ac:cxnSpMk id="22" creationId="{62C9802A-EFBD-41D4-894F-AFD985DBA5BD}"/>
          </ac:cxnSpMkLst>
        </pc:cxnChg>
        <pc:cxnChg chg="add del">
          <ac:chgData name="Sarah Lilleberg Safavifard" userId="23d51867e676f2c9" providerId="LiveId" clId="{8B21EBF1-B7D8-4054-83C0-764F68528AF6}" dt="2019-02-17T09:46:10.210" v="1177" actId="26606"/>
          <ac:cxnSpMkLst>
            <pc:docMk/>
            <pc:sldMk cId="2690519511" sldId="283"/>
            <ac:cxnSpMk id="31" creationId="{AAFEA932-2DF1-410C-A00A-7A1E7DBF7511}"/>
          </ac:cxnSpMkLst>
        </pc:cxnChg>
      </pc:sldChg>
      <pc:sldChg chg="modSp add setBg">
        <pc:chgData name="Sarah Lilleberg Safavifard" userId="23d51867e676f2c9" providerId="LiveId" clId="{8B21EBF1-B7D8-4054-83C0-764F68528AF6}" dt="2019-02-17T09:45:09.286" v="1168" actId="20577"/>
        <pc:sldMkLst>
          <pc:docMk/>
          <pc:sldMk cId="1636911896" sldId="285"/>
        </pc:sldMkLst>
        <pc:spChg chg="mod">
          <ac:chgData name="Sarah Lilleberg Safavifard" userId="23d51867e676f2c9" providerId="LiveId" clId="{8B21EBF1-B7D8-4054-83C0-764F68528AF6}" dt="2019-02-17T09:45:09.286" v="1168" actId="20577"/>
          <ac:spMkLst>
            <pc:docMk/>
            <pc:sldMk cId="1636911896" sldId="285"/>
            <ac:spMk id="2" creationId="{00000000-0000-0000-0000-000000000000}"/>
          </ac:spMkLst>
        </pc:spChg>
        <pc:spChg chg="mod">
          <ac:chgData name="Sarah Lilleberg Safavifard" userId="23d51867e676f2c9" providerId="LiveId" clId="{8B21EBF1-B7D8-4054-83C0-764F68528AF6}" dt="2019-02-17T09:45:01.113" v="1163" actId="403"/>
          <ac:spMkLst>
            <pc:docMk/>
            <pc:sldMk cId="1636911896" sldId="285"/>
            <ac:spMk id="3" creationId="{00000000-0000-0000-0000-000000000000}"/>
          </ac:spMkLst>
        </pc:spChg>
      </pc:sldChg>
      <pc:sldChg chg="addSp delSp modSp add mod setBg">
        <pc:chgData name="Sarah Lilleberg Safavifard" userId="23d51867e676f2c9" providerId="LiveId" clId="{8B21EBF1-B7D8-4054-83C0-764F68528AF6}" dt="2019-02-17T09:50:28.562" v="1261" actId="1076"/>
        <pc:sldMkLst>
          <pc:docMk/>
          <pc:sldMk cId="1898546054" sldId="286"/>
        </pc:sldMkLst>
        <pc:spChg chg="mod">
          <ac:chgData name="Sarah Lilleberg Safavifard" userId="23d51867e676f2c9" providerId="LiveId" clId="{8B21EBF1-B7D8-4054-83C0-764F68528AF6}" dt="2019-02-17T09:50:28.562" v="1261" actId="1076"/>
          <ac:spMkLst>
            <pc:docMk/>
            <pc:sldMk cId="1898546054" sldId="286"/>
            <ac:spMk id="2" creationId="{257637BB-3C72-4CA5-931B-1FC7611996EB}"/>
          </ac:spMkLst>
        </pc:spChg>
        <pc:spChg chg="mod">
          <ac:chgData name="Sarah Lilleberg Safavifard" userId="23d51867e676f2c9" providerId="LiveId" clId="{8B21EBF1-B7D8-4054-83C0-764F68528AF6}" dt="2019-02-17T09:50:21.394" v="1260" actId="1076"/>
          <ac:spMkLst>
            <pc:docMk/>
            <pc:sldMk cId="1898546054" sldId="286"/>
            <ac:spMk id="3" creationId="{02DC0C6E-4118-40F4-824E-7A0BE1909195}"/>
          </ac:spMkLst>
        </pc:spChg>
        <pc:spChg chg="add del">
          <ac:chgData name="Sarah Lilleberg Safavifard" userId="23d51867e676f2c9" providerId="LiveId" clId="{8B21EBF1-B7D8-4054-83C0-764F68528AF6}" dt="2019-02-17T09:46:54.068" v="1184" actId="26606"/>
          <ac:spMkLst>
            <pc:docMk/>
            <pc:sldMk cId="1898546054" sldId="286"/>
            <ac:spMk id="10" creationId="{7EB6695E-BED5-4DA3-8C9B-AD301AEF4776}"/>
          </ac:spMkLst>
        </pc:spChg>
        <pc:picChg chg="add mod ord">
          <ac:chgData name="Sarah Lilleberg Safavifard" userId="23d51867e676f2c9" providerId="LiveId" clId="{8B21EBF1-B7D8-4054-83C0-764F68528AF6}" dt="2019-02-17T09:50:08.832" v="1258" actId="1076"/>
          <ac:picMkLst>
            <pc:docMk/>
            <pc:sldMk cId="1898546054" sldId="286"/>
            <ac:picMk id="4" creationId="{60D18E1D-2EDB-43BC-B630-9870F0147496}"/>
          </ac:picMkLst>
        </pc:picChg>
        <pc:picChg chg="add mod ord">
          <ac:chgData name="Sarah Lilleberg Safavifard" userId="23d51867e676f2c9" providerId="LiveId" clId="{8B21EBF1-B7D8-4054-83C0-764F68528AF6}" dt="2019-02-17T09:50:13.543" v="1259" actId="14100"/>
          <ac:picMkLst>
            <pc:docMk/>
            <pc:sldMk cId="1898546054" sldId="286"/>
            <ac:picMk id="5" creationId="{2320D21E-565C-4090-B8A5-76EAA3C9733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5D355-37AC-41EF-9C46-AB1500B17EC5}" type="datetimeFigureOut">
              <a:rPr lang="nn-NO" smtClean="0"/>
              <a:t>19.02.2019</a:t>
            </a:fld>
            <a:endParaRPr lang="nn-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AB0F8-6C75-46BC-B930-C40E44E38468}" type="slidenum">
              <a:rPr lang="nn-NO" smtClean="0"/>
              <a:t>‹#›</a:t>
            </a:fld>
            <a:endParaRPr lang="nn-NO"/>
          </a:p>
        </p:txBody>
      </p:sp>
    </p:spTree>
    <p:extLst>
      <p:ext uri="{BB962C8B-B14F-4D97-AF65-F5344CB8AC3E}">
        <p14:creationId xmlns:p14="http://schemas.microsoft.com/office/powerpoint/2010/main" val="3290402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Kort historisk blikk på fagbevehelsen - blod, svette og tårer</a:t>
            </a:r>
            <a:endParaRPr lang="nb-NO" b="1" dirty="0">
              <a:effectLst/>
            </a:endParaRPr>
          </a:p>
          <a:p>
            <a:pPr rtl="0"/>
            <a:r>
              <a:rPr lang="nb-NO" sz="1200" b="0" i="0" u="none" strike="noStrike" kern="1200" dirty="0">
                <a:solidFill>
                  <a:schemeClr val="tx1"/>
                </a:solidFill>
                <a:effectLst/>
                <a:latin typeface="+mn-lt"/>
                <a:ea typeface="+mn-ea"/>
                <a:cs typeface="+mn-cs"/>
              </a:rPr>
              <a:t>For å forstå betydningen av de rettighetene vi har i dag og hvorfor det er viktig med organisering, vil et historisk blikk være bra. For rettighetene har ikke bare dukket opp, og det er har på ingen måte vært stor konsensus om det som har blitt kjempet fram. Å se på organisering og arbeiderbevegelsen vil også være viktig fordi denne bevegelsen er en viktig del av norsk historie som ikke må bli glemt og som har vært, og vil fortsette å være en viktig drivkraft i historien.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Å gi et kort sammendrag av bevegelsens historie vil være vanskelig.  For arbeiderbevegelsen er streik og aksjoner, kamp for rettferdighet og mot undertrykkelse, fengslinger og motstandskamp. En kamp som hele veien har blitt ført for et mer rettferdig, demokratisk og solidarisk samfunn. Frihet og likhet er to viktige stikkord her.</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Kampen har blitt ført og blir ført mot en sterkt motpart, og det har ikke alltid vært vind i seilene. Et viktig navn tidlig i bevegelsen er Marcus Thrane. Han ledet Thranebevegelsen som var en stor sosial og politisk bevegelse som kjempet for bedre forhold for norske arbeidere. De ønsket endringer som gjorde det lettere å sørge for at de nødvendige behovene ble dekket. Bevegelsen kjempet også for å utvide stemmeretten for menn. Denne bevegelsen var hovedsakelig aktiv på midten av 1800-tallet.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1. april 1899 ble LO stiftet. Dette var og er viktig, og spesielt for alle kampene og gjennombruddene som skjedde i første halvdelen av 1900-tallet hvor det blant annet ble kjempet gjennom 8-timersdag, alderstrygd, arbeidsledighetstrygd, ny arbeidervernlov ble vedtatt og tre ukers ferie med lønn ble vedtatt. Den første tariffavtalen kom i 1907, da jern- og metallarbeiderne gjennom vanskelig og organisert kamp sikret seg en minstelønn. Denne tariffavtalen har dannet grunnlaget for de senere norske tariffavtalene.</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1935 er et viktig år, for det var da den første hovedavtalen mellom LO og arbeidsgiverne kom. Hovedavtalen kan bli sett på arbeidslivets “grunnlov” i form av at en den regulerer mer grunnleggende forhold i arbeidslivet, altså en mer overordnet tariffavtale. Utviklingen av hovedavtalen har vært viktig for det som vi i dag kaller for trepartssamarbeidet.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På 70- og 80-tallet kom to viktige gjennomslag for fagbevegelsen og arbeidstakere. Den første er arbeidsmiljøloven i 1977. Arbeidsmiljøloven går </a:t>
            </a:r>
            <a:r>
              <a:rPr lang="nb-NO" sz="1200" b="0" i="0" u="none" strike="noStrike" kern="1200" dirty="0" err="1">
                <a:solidFill>
                  <a:schemeClr val="tx1"/>
                </a:solidFill>
                <a:effectLst/>
                <a:latin typeface="+mn-lt"/>
                <a:ea typeface="+mn-ea"/>
                <a:cs typeface="+mn-cs"/>
              </a:rPr>
              <a:t>often</a:t>
            </a:r>
            <a:r>
              <a:rPr lang="nb-NO" sz="1200" b="0" i="0" u="none" strike="noStrike" kern="1200" dirty="0">
                <a:solidFill>
                  <a:schemeClr val="tx1"/>
                </a:solidFill>
                <a:effectLst/>
                <a:latin typeface="+mn-lt"/>
                <a:ea typeface="+mn-ea"/>
                <a:cs typeface="+mn-cs"/>
              </a:rPr>
              <a:t> under forkortelsen AML. Den hadde hatt noen tidligere forløpere som ikke var like omfattende, men AML i 1977 fastsatte viktige regler for arbeidslivet. I 1989 ble det vedtatt AFP, altså avtalefestet pensjon, for fagorganiserte arbeidere etter fylte 65. Dette var et viktig gjennomslag for den videre utviklingen av pensjonssystemet i Norge.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Mange kamper er kjempet og fagbevegelsen har mange seiere å se tilbake på, men det kommer stadig nye utfordringer. For i dag har vi en regjering som ikke står på arbeidstakernes eller fagbevegelsens side, noe som tydelig fikk uttrykk da de endret arbeidsmiljøloven i 2015. De stadig nye nyliberalistiske EU-direktivene er også en utfordring fordi de setter føringer for norsk arbeidsliv og våre rettigheter uten at vi får gjort noe med det. I møte med disse EU-direktivene i den nyliberalistiske globaløkonomien blir organisering særlig viktig, og kanskje enda viktigere enn før.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Fagbevegelsen har i norsk historie hatt en viktig rolle for å bedre arbeidernes rettigheter i arbeidslivet og for en bedre hverdag. Den har også hatt en demokratiserende kraft, og organiseringen er forutsetningen for dette. </a:t>
            </a:r>
            <a:endParaRPr lang="nb-NO" b="0" dirty="0">
              <a:effectLst/>
            </a:endParaRPr>
          </a:p>
          <a:p>
            <a:br>
              <a:rPr lang="nb-NO" dirty="0"/>
            </a:br>
            <a:endParaRPr lang="nn-NO" dirty="0"/>
          </a:p>
        </p:txBody>
      </p:sp>
      <p:sp>
        <p:nvSpPr>
          <p:cNvPr id="4" name="Plassholder for lysbildenummer 3"/>
          <p:cNvSpPr>
            <a:spLocks noGrp="1"/>
          </p:cNvSpPr>
          <p:nvPr>
            <p:ph type="sldNum" sz="quarter" idx="5"/>
          </p:nvPr>
        </p:nvSpPr>
        <p:spPr/>
        <p:txBody>
          <a:bodyPr/>
          <a:lstStyle/>
          <a:p>
            <a:fld id="{918AB0F8-6C75-46BC-B930-C40E44E38468}" type="slidenum">
              <a:rPr lang="nn-NO" smtClean="0"/>
              <a:t>4</a:t>
            </a:fld>
            <a:endParaRPr lang="nn-NO"/>
          </a:p>
        </p:txBody>
      </p:sp>
    </p:spTree>
    <p:extLst>
      <p:ext uri="{BB962C8B-B14F-4D97-AF65-F5344CB8AC3E}">
        <p14:creationId xmlns:p14="http://schemas.microsoft.com/office/powerpoint/2010/main" val="1426888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dfeaff0b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dfeaff0b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dfeaff0b0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dfeaff0b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dfeaff0b0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dfeaff0b0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4dfeaff0b0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4dfeaff0b0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dfeaff0b0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4dfeaff0b0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dfeaff0b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dfeaff0b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18AB0F8-6C75-46BC-B930-C40E44E38468}" type="slidenum">
              <a:rPr lang="nn-NO" smtClean="0"/>
              <a:t>26</a:t>
            </a:fld>
            <a:endParaRPr lang="nn-NO"/>
          </a:p>
        </p:txBody>
      </p:sp>
    </p:spTree>
    <p:extLst>
      <p:ext uri="{BB962C8B-B14F-4D97-AF65-F5344CB8AC3E}">
        <p14:creationId xmlns:p14="http://schemas.microsoft.com/office/powerpoint/2010/main" val="3244238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nn-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n-NO"/>
          </a:p>
        </p:txBody>
      </p:sp>
      <p:sp>
        <p:nvSpPr>
          <p:cNvPr id="4" name="Plassholder for dato 3"/>
          <p:cNvSpPr>
            <a:spLocks noGrp="1"/>
          </p:cNvSpPr>
          <p:nvPr>
            <p:ph type="dt" sz="half" idx="10"/>
          </p:nvPr>
        </p:nvSpPr>
        <p:spPr/>
        <p:txBody>
          <a:bodyPr/>
          <a:lstStyle/>
          <a:p>
            <a:fld id="{844A28A2-97EA-4B2F-9784-3D9694F78830}" type="datetimeFigureOut">
              <a:rPr lang="nn-NO" smtClean="0"/>
              <a:t>19.02.2019</a:t>
            </a:fld>
            <a:endParaRPr lang="nn-NO"/>
          </a:p>
        </p:txBody>
      </p:sp>
      <p:sp>
        <p:nvSpPr>
          <p:cNvPr id="5" name="Plassholder for bunntekst 4"/>
          <p:cNvSpPr>
            <a:spLocks noGrp="1"/>
          </p:cNvSpPr>
          <p:nvPr>
            <p:ph type="ftr" sz="quarter" idx="11"/>
          </p:nvPr>
        </p:nvSpPr>
        <p:spPr/>
        <p:txBody>
          <a:bodyPr/>
          <a:lstStyle/>
          <a:p>
            <a:endParaRPr lang="nn-NO"/>
          </a:p>
        </p:txBody>
      </p:sp>
      <p:sp>
        <p:nvSpPr>
          <p:cNvPr id="6" name="Plassholder for lysbildenummer 5"/>
          <p:cNvSpPr>
            <a:spLocks noGrp="1"/>
          </p:cNvSpPr>
          <p:nvPr>
            <p:ph type="sldNum" sz="quarter" idx="12"/>
          </p:nvPr>
        </p:nvSpPr>
        <p:spPr/>
        <p:txBody>
          <a:bodyPr/>
          <a:lstStyle/>
          <a:p>
            <a:fld id="{E534C29F-7840-404B-897C-01EB6489EC65}" type="slidenum">
              <a:rPr lang="nn-NO" smtClean="0"/>
              <a:t>‹#›</a:t>
            </a:fld>
            <a:endParaRPr lang="nn-NO"/>
          </a:p>
        </p:txBody>
      </p:sp>
    </p:spTree>
    <p:extLst>
      <p:ext uri="{BB962C8B-B14F-4D97-AF65-F5344CB8AC3E}">
        <p14:creationId xmlns:p14="http://schemas.microsoft.com/office/powerpoint/2010/main" val="3038545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p:txBody>
          <a:bodyPr/>
          <a:lstStyle/>
          <a:p>
            <a:fld id="{844A28A2-97EA-4B2F-9784-3D9694F78830}" type="datetimeFigureOut">
              <a:rPr lang="nn-NO" smtClean="0"/>
              <a:t>19.02.2019</a:t>
            </a:fld>
            <a:endParaRPr lang="nn-NO"/>
          </a:p>
        </p:txBody>
      </p:sp>
      <p:sp>
        <p:nvSpPr>
          <p:cNvPr id="5" name="Plassholder for bunntekst 4"/>
          <p:cNvSpPr>
            <a:spLocks noGrp="1"/>
          </p:cNvSpPr>
          <p:nvPr>
            <p:ph type="ftr" sz="quarter" idx="11"/>
          </p:nvPr>
        </p:nvSpPr>
        <p:spPr/>
        <p:txBody>
          <a:bodyPr/>
          <a:lstStyle/>
          <a:p>
            <a:endParaRPr lang="nn-NO"/>
          </a:p>
        </p:txBody>
      </p:sp>
      <p:sp>
        <p:nvSpPr>
          <p:cNvPr id="6" name="Plassholder for lysbildenummer 5"/>
          <p:cNvSpPr>
            <a:spLocks noGrp="1"/>
          </p:cNvSpPr>
          <p:nvPr>
            <p:ph type="sldNum" sz="quarter" idx="12"/>
          </p:nvPr>
        </p:nvSpPr>
        <p:spPr/>
        <p:txBody>
          <a:bodyPr/>
          <a:lstStyle/>
          <a:p>
            <a:fld id="{E534C29F-7840-404B-897C-01EB6489EC65}" type="slidenum">
              <a:rPr lang="nn-NO" smtClean="0"/>
              <a:t>‹#›</a:t>
            </a:fld>
            <a:endParaRPr lang="nn-NO"/>
          </a:p>
        </p:txBody>
      </p:sp>
    </p:spTree>
    <p:extLst>
      <p:ext uri="{BB962C8B-B14F-4D97-AF65-F5344CB8AC3E}">
        <p14:creationId xmlns:p14="http://schemas.microsoft.com/office/powerpoint/2010/main" val="1870237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p:txBody>
          <a:bodyPr/>
          <a:lstStyle/>
          <a:p>
            <a:fld id="{844A28A2-97EA-4B2F-9784-3D9694F78830}" type="datetimeFigureOut">
              <a:rPr lang="nn-NO" smtClean="0"/>
              <a:t>19.02.2019</a:t>
            </a:fld>
            <a:endParaRPr lang="nn-NO"/>
          </a:p>
        </p:txBody>
      </p:sp>
      <p:sp>
        <p:nvSpPr>
          <p:cNvPr id="5" name="Plassholder for bunntekst 4"/>
          <p:cNvSpPr>
            <a:spLocks noGrp="1"/>
          </p:cNvSpPr>
          <p:nvPr>
            <p:ph type="ftr" sz="quarter" idx="11"/>
          </p:nvPr>
        </p:nvSpPr>
        <p:spPr/>
        <p:txBody>
          <a:bodyPr/>
          <a:lstStyle/>
          <a:p>
            <a:endParaRPr lang="nn-NO"/>
          </a:p>
        </p:txBody>
      </p:sp>
      <p:sp>
        <p:nvSpPr>
          <p:cNvPr id="6" name="Plassholder for lysbildenummer 5"/>
          <p:cNvSpPr>
            <a:spLocks noGrp="1"/>
          </p:cNvSpPr>
          <p:nvPr>
            <p:ph type="sldNum" sz="quarter" idx="12"/>
          </p:nvPr>
        </p:nvSpPr>
        <p:spPr/>
        <p:txBody>
          <a:bodyPr/>
          <a:lstStyle/>
          <a:p>
            <a:fld id="{E534C29F-7840-404B-897C-01EB6489EC65}" type="slidenum">
              <a:rPr lang="nn-NO" smtClean="0"/>
              <a:t>‹#›</a:t>
            </a:fld>
            <a:endParaRPr lang="nn-NO"/>
          </a:p>
        </p:txBody>
      </p:sp>
    </p:spTree>
    <p:extLst>
      <p:ext uri="{BB962C8B-B14F-4D97-AF65-F5344CB8AC3E}">
        <p14:creationId xmlns:p14="http://schemas.microsoft.com/office/powerpoint/2010/main" val="1382408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629016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338979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nd Content - Enk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ext Placeholder 9"/>
          <p:cNvSpPr>
            <a:spLocks noGrp="1"/>
          </p:cNvSpPr>
          <p:nvPr>
            <p:ph type="body" sz="quarter" idx="13"/>
          </p:nvPr>
        </p:nvSpPr>
        <p:spPr>
          <a:xfrm>
            <a:off x="847953" y="1658408"/>
            <a:ext cx="10515600" cy="457200"/>
          </a:xfrm>
        </p:spPr>
        <p:txBody>
          <a:bodyPr>
            <a:noAutofit/>
          </a:bodyPr>
          <a:lstStyle>
            <a:lvl1pPr marL="0" indent="0">
              <a:lnSpc>
                <a:spcPts val="3200"/>
              </a:lnSpc>
              <a:buNone/>
              <a:defRPr sz="2133" b="0" i="0">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b-NO"/>
              <a:t>Rediger tekststiler i malen</a:t>
            </a:r>
          </a:p>
        </p:txBody>
      </p:sp>
      <p:pic>
        <p:nvPicPr>
          <p:cNvPr id="5" name="Picture 4"/>
          <p:cNvPicPr>
            <a:picLocks noChangeAspect="1"/>
          </p:cNvPicPr>
          <p:nvPr userDrawn="1"/>
        </p:nvPicPr>
        <p:blipFill>
          <a:blip r:embed="rId2"/>
          <a:stretch>
            <a:fillRect/>
          </a:stretch>
        </p:blipFill>
        <p:spPr>
          <a:xfrm>
            <a:off x="11203201" y="484801"/>
            <a:ext cx="499873" cy="455169"/>
          </a:xfrm>
          <a:prstGeom prst="rect">
            <a:avLst/>
          </a:prstGeom>
        </p:spPr>
      </p:pic>
    </p:spTree>
    <p:extLst>
      <p:ext uri="{BB962C8B-B14F-4D97-AF65-F5344CB8AC3E}">
        <p14:creationId xmlns:p14="http://schemas.microsoft.com/office/powerpoint/2010/main" val="181223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p:txBody>
          <a:bodyPr/>
          <a:lstStyle/>
          <a:p>
            <a:fld id="{844A28A2-97EA-4B2F-9784-3D9694F78830}" type="datetimeFigureOut">
              <a:rPr lang="nn-NO" smtClean="0"/>
              <a:t>19.02.2019</a:t>
            </a:fld>
            <a:endParaRPr lang="nn-NO"/>
          </a:p>
        </p:txBody>
      </p:sp>
      <p:sp>
        <p:nvSpPr>
          <p:cNvPr id="5" name="Plassholder for bunntekst 4"/>
          <p:cNvSpPr>
            <a:spLocks noGrp="1"/>
          </p:cNvSpPr>
          <p:nvPr>
            <p:ph type="ftr" sz="quarter" idx="11"/>
          </p:nvPr>
        </p:nvSpPr>
        <p:spPr/>
        <p:txBody>
          <a:bodyPr/>
          <a:lstStyle/>
          <a:p>
            <a:endParaRPr lang="nn-NO"/>
          </a:p>
        </p:txBody>
      </p:sp>
      <p:sp>
        <p:nvSpPr>
          <p:cNvPr id="6" name="Plassholder for lysbildenummer 5"/>
          <p:cNvSpPr>
            <a:spLocks noGrp="1"/>
          </p:cNvSpPr>
          <p:nvPr>
            <p:ph type="sldNum" sz="quarter" idx="12"/>
          </p:nvPr>
        </p:nvSpPr>
        <p:spPr/>
        <p:txBody>
          <a:bodyPr/>
          <a:lstStyle/>
          <a:p>
            <a:fld id="{E534C29F-7840-404B-897C-01EB6489EC65}" type="slidenum">
              <a:rPr lang="nn-NO" smtClean="0"/>
              <a:t>‹#›</a:t>
            </a:fld>
            <a:endParaRPr lang="nn-NO"/>
          </a:p>
        </p:txBody>
      </p:sp>
    </p:spTree>
    <p:extLst>
      <p:ext uri="{BB962C8B-B14F-4D97-AF65-F5344CB8AC3E}">
        <p14:creationId xmlns:p14="http://schemas.microsoft.com/office/powerpoint/2010/main" val="349107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nn-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44A28A2-97EA-4B2F-9784-3D9694F78830}" type="datetimeFigureOut">
              <a:rPr lang="nn-NO" smtClean="0"/>
              <a:t>19.02.2019</a:t>
            </a:fld>
            <a:endParaRPr lang="nn-NO"/>
          </a:p>
        </p:txBody>
      </p:sp>
      <p:sp>
        <p:nvSpPr>
          <p:cNvPr id="5" name="Plassholder for bunntekst 4"/>
          <p:cNvSpPr>
            <a:spLocks noGrp="1"/>
          </p:cNvSpPr>
          <p:nvPr>
            <p:ph type="ftr" sz="quarter" idx="11"/>
          </p:nvPr>
        </p:nvSpPr>
        <p:spPr/>
        <p:txBody>
          <a:bodyPr/>
          <a:lstStyle/>
          <a:p>
            <a:endParaRPr lang="nn-NO"/>
          </a:p>
        </p:txBody>
      </p:sp>
      <p:sp>
        <p:nvSpPr>
          <p:cNvPr id="6" name="Plassholder for lysbildenummer 5"/>
          <p:cNvSpPr>
            <a:spLocks noGrp="1"/>
          </p:cNvSpPr>
          <p:nvPr>
            <p:ph type="sldNum" sz="quarter" idx="12"/>
          </p:nvPr>
        </p:nvSpPr>
        <p:spPr/>
        <p:txBody>
          <a:bodyPr/>
          <a:lstStyle/>
          <a:p>
            <a:fld id="{E534C29F-7840-404B-897C-01EB6489EC65}" type="slidenum">
              <a:rPr lang="nn-NO" smtClean="0"/>
              <a:t>‹#›</a:t>
            </a:fld>
            <a:endParaRPr lang="nn-NO"/>
          </a:p>
        </p:txBody>
      </p:sp>
    </p:spTree>
    <p:extLst>
      <p:ext uri="{BB962C8B-B14F-4D97-AF65-F5344CB8AC3E}">
        <p14:creationId xmlns:p14="http://schemas.microsoft.com/office/powerpoint/2010/main" val="1686689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4"/>
          <p:cNvSpPr>
            <a:spLocks noGrp="1"/>
          </p:cNvSpPr>
          <p:nvPr>
            <p:ph type="dt" sz="half" idx="10"/>
          </p:nvPr>
        </p:nvSpPr>
        <p:spPr/>
        <p:txBody>
          <a:bodyPr/>
          <a:lstStyle/>
          <a:p>
            <a:fld id="{844A28A2-97EA-4B2F-9784-3D9694F78830}" type="datetimeFigureOut">
              <a:rPr lang="nn-NO" smtClean="0"/>
              <a:t>19.02.2019</a:t>
            </a:fld>
            <a:endParaRPr lang="nn-NO"/>
          </a:p>
        </p:txBody>
      </p:sp>
      <p:sp>
        <p:nvSpPr>
          <p:cNvPr id="6" name="Plassholder for bunntekst 5"/>
          <p:cNvSpPr>
            <a:spLocks noGrp="1"/>
          </p:cNvSpPr>
          <p:nvPr>
            <p:ph type="ftr" sz="quarter" idx="11"/>
          </p:nvPr>
        </p:nvSpPr>
        <p:spPr/>
        <p:txBody>
          <a:bodyPr/>
          <a:lstStyle/>
          <a:p>
            <a:endParaRPr lang="nn-NO"/>
          </a:p>
        </p:txBody>
      </p:sp>
      <p:sp>
        <p:nvSpPr>
          <p:cNvPr id="7" name="Plassholder for lysbildenummer 6"/>
          <p:cNvSpPr>
            <a:spLocks noGrp="1"/>
          </p:cNvSpPr>
          <p:nvPr>
            <p:ph type="sldNum" sz="quarter" idx="12"/>
          </p:nvPr>
        </p:nvSpPr>
        <p:spPr/>
        <p:txBody>
          <a:bodyPr/>
          <a:lstStyle/>
          <a:p>
            <a:fld id="{E534C29F-7840-404B-897C-01EB6489EC65}" type="slidenum">
              <a:rPr lang="nn-NO" smtClean="0"/>
              <a:t>‹#›</a:t>
            </a:fld>
            <a:endParaRPr lang="nn-NO"/>
          </a:p>
        </p:txBody>
      </p:sp>
    </p:spTree>
    <p:extLst>
      <p:ext uri="{BB962C8B-B14F-4D97-AF65-F5344CB8AC3E}">
        <p14:creationId xmlns:p14="http://schemas.microsoft.com/office/powerpoint/2010/main" val="44302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nn-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6"/>
          <p:cNvSpPr>
            <a:spLocks noGrp="1"/>
          </p:cNvSpPr>
          <p:nvPr>
            <p:ph type="dt" sz="half" idx="10"/>
          </p:nvPr>
        </p:nvSpPr>
        <p:spPr/>
        <p:txBody>
          <a:bodyPr/>
          <a:lstStyle/>
          <a:p>
            <a:fld id="{844A28A2-97EA-4B2F-9784-3D9694F78830}" type="datetimeFigureOut">
              <a:rPr lang="nn-NO" smtClean="0"/>
              <a:t>19.02.2019</a:t>
            </a:fld>
            <a:endParaRPr lang="nn-NO"/>
          </a:p>
        </p:txBody>
      </p:sp>
      <p:sp>
        <p:nvSpPr>
          <p:cNvPr id="8" name="Plassholder for bunntekst 7"/>
          <p:cNvSpPr>
            <a:spLocks noGrp="1"/>
          </p:cNvSpPr>
          <p:nvPr>
            <p:ph type="ftr" sz="quarter" idx="11"/>
          </p:nvPr>
        </p:nvSpPr>
        <p:spPr/>
        <p:txBody>
          <a:bodyPr/>
          <a:lstStyle/>
          <a:p>
            <a:endParaRPr lang="nn-NO"/>
          </a:p>
        </p:txBody>
      </p:sp>
      <p:sp>
        <p:nvSpPr>
          <p:cNvPr id="9" name="Plassholder for lysbildenummer 8"/>
          <p:cNvSpPr>
            <a:spLocks noGrp="1"/>
          </p:cNvSpPr>
          <p:nvPr>
            <p:ph type="sldNum" sz="quarter" idx="12"/>
          </p:nvPr>
        </p:nvSpPr>
        <p:spPr/>
        <p:txBody>
          <a:bodyPr/>
          <a:lstStyle/>
          <a:p>
            <a:fld id="{E534C29F-7840-404B-897C-01EB6489EC65}" type="slidenum">
              <a:rPr lang="nn-NO" smtClean="0"/>
              <a:t>‹#›</a:t>
            </a:fld>
            <a:endParaRPr lang="nn-NO"/>
          </a:p>
        </p:txBody>
      </p:sp>
    </p:spTree>
    <p:extLst>
      <p:ext uri="{BB962C8B-B14F-4D97-AF65-F5344CB8AC3E}">
        <p14:creationId xmlns:p14="http://schemas.microsoft.com/office/powerpoint/2010/main" val="3011912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2"/>
          <p:cNvSpPr>
            <a:spLocks noGrp="1"/>
          </p:cNvSpPr>
          <p:nvPr>
            <p:ph type="dt" sz="half" idx="10"/>
          </p:nvPr>
        </p:nvSpPr>
        <p:spPr/>
        <p:txBody>
          <a:bodyPr/>
          <a:lstStyle/>
          <a:p>
            <a:fld id="{844A28A2-97EA-4B2F-9784-3D9694F78830}" type="datetimeFigureOut">
              <a:rPr lang="nn-NO" smtClean="0"/>
              <a:t>19.02.2019</a:t>
            </a:fld>
            <a:endParaRPr lang="nn-NO"/>
          </a:p>
        </p:txBody>
      </p:sp>
      <p:sp>
        <p:nvSpPr>
          <p:cNvPr id="4" name="Plassholder for bunntekst 3"/>
          <p:cNvSpPr>
            <a:spLocks noGrp="1"/>
          </p:cNvSpPr>
          <p:nvPr>
            <p:ph type="ftr" sz="quarter" idx="11"/>
          </p:nvPr>
        </p:nvSpPr>
        <p:spPr/>
        <p:txBody>
          <a:bodyPr/>
          <a:lstStyle/>
          <a:p>
            <a:endParaRPr lang="nn-NO"/>
          </a:p>
        </p:txBody>
      </p:sp>
      <p:sp>
        <p:nvSpPr>
          <p:cNvPr id="5" name="Plassholder for lysbildenummer 4"/>
          <p:cNvSpPr>
            <a:spLocks noGrp="1"/>
          </p:cNvSpPr>
          <p:nvPr>
            <p:ph type="sldNum" sz="quarter" idx="12"/>
          </p:nvPr>
        </p:nvSpPr>
        <p:spPr/>
        <p:txBody>
          <a:bodyPr/>
          <a:lstStyle/>
          <a:p>
            <a:fld id="{E534C29F-7840-404B-897C-01EB6489EC65}" type="slidenum">
              <a:rPr lang="nn-NO" smtClean="0"/>
              <a:t>‹#›</a:t>
            </a:fld>
            <a:endParaRPr lang="nn-NO"/>
          </a:p>
        </p:txBody>
      </p:sp>
    </p:spTree>
    <p:extLst>
      <p:ext uri="{BB962C8B-B14F-4D97-AF65-F5344CB8AC3E}">
        <p14:creationId xmlns:p14="http://schemas.microsoft.com/office/powerpoint/2010/main" val="2220143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44A28A2-97EA-4B2F-9784-3D9694F78830}" type="datetimeFigureOut">
              <a:rPr lang="nn-NO" smtClean="0"/>
              <a:t>19.02.2019</a:t>
            </a:fld>
            <a:endParaRPr lang="nn-NO"/>
          </a:p>
        </p:txBody>
      </p:sp>
      <p:sp>
        <p:nvSpPr>
          <p:cNvPr id="3" name="Plassholder for bunntekst 2"/>
          <p:cNvSpPr>
            <a:spLocks noGrp="1"/>
          </p:cNvSpPr>
          <p:nvPr>
            <p:ph type="ftr" sz="quarter" idx="11"/>
          </p:nvPr>
        </p:nvSpPr>
        <p:spPr/>
        <p:txBody>
          <a:bodyPr/>
          <a:lstStyle/>
          <a:p>
            <a:endParaRPr lang="nn-NO"/>
          </a:p>
        </p:txBody>
      </p:sp>
      <p:sp>
        <p:nvSpPr>
          <p:cNvPr id="4" name="Plassholder for lysbildenummer 3"/>
          <p:cNvSpPr>
            <a:spLocks noGrp="1"/>
          </p:cNvSpPr>
          <p:nvPr>
            <p:ph type="sldNum" sz="quarter" idx="12"/>
          </p:nvPr>
        </p:nvSpPr>
        <p:spPr/>
        <p:txBody>
          <a:bodyPr/>
          <a:lstStyle/>
          <a:p>
            <a:fld id="{E534C29F-7840-404B-897C-01EB6489EC65}" type="slidenum">
              <a:rPr lang="nn-NO" smtClean="0"/>
              <a:t>‹#›</a:t>
            </a:fld>
            <a:endParaRPr lang="nn-NO"/>
          </a:p>
        </p:txBody>
      </p:sp>
    </p:spTree>
    <p:extLst>
      <p:ext uri="{BB962C8B-B14F-4D97-AF65-F5344CB8AC3E}">
        <p14:creationId xmlns:p14="http://schemas.microsoft.com/office/powerpoint/2010/main" val="379945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n-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28A2-97EA-4B2F-9784-3D9694F78830}" type="datetimeFigureOut">
              <a:rPr lang="nn-NO" smtClean="0"/>
              <a:t>19.02.2019</a:t>
            </a:fld>
            <a:endParaRPr lang="nn-NO"/>
          </a:p>
        </p:txBody>
      </p:sp>
      <p:sp>
        <p:nvSpPr>
          <p:cNvPr id="6" name="Plassholder for bunntekst 5"/>
          <p:cNvSpPr>
            <a:spLocks noGrp="1"/>
          </p:cNvSpPr>
          <p:nvPr>
            <p:ph type="ftr" sz="quarter" idx="11"/>
          </p:nvPr>
        </p:nvSpPr>
        <p:spPr/>
        <p:txBody>
          <a:bodyPr/>
          <a:lstStyle/>
          <a:p>
            <a:endParaRPr lang="nn-NO"/>
          </a:p>
        </p:txBody>
      </p:sp>
      <p:sp>
        <p:nvSpPr>
          <p:cNvPr id="7" name="Plassholder for lysbildenummer 6"/>
          <p:cNvSpPr>
            <a:spLocks noGrp="1"/>
          </p:cNvSpPr>
          <p:nvPr>
            <p:ph type="sldNum" sz="quarter" idx="12"/>
          </p:nvPr>
        </p:nvSpPr>
        <p:spPr/>
        <p:txBody>
          <a:bodyPr/>
          <a:lstStyle/>
          <a:p>
            <a:fld id="{E534C29F-7840-404B-897C-01EB6489EC65}" type="slidenum">
              <a:rPr lang="nn-NO" smtClean="0"/>
              <a:t>‹#›</a:t>
            </a:fld>
            <a:endParaRPr lang="nn-NO"/>
          </a:p>
        </p:txBody>
      </p:sp>
    </p:spTree>
    <p:extLst>
      <p:ext uri="{BB962C8B-B14F-4D97-AF65-F5344CB8AC3E}">
        <p14:creationId xmlns:p14="http://schemas.microsoft.com/office/powerpoint/2010/main" val="1223823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n-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n-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28A2-97EA-4B2F-9784-3D9694F78830}" type="datetimeFigureOut">
              <a:rPr lang="nn-NO" smtClean="0"/>
              <a:t>19.02.2019</a:t>
            </a:fld>
            <a:endParaRPr lang="nn-NO"/>
          </a:p>
        </p:txBody>
      </p:sp>
      <p:sp>
        <p:nvSpPr>
          <p:cNvPr id="6" name="Plassholder for bunntekst 5"/>
          <p:cNvSpPr>
            <a:spLocks noGrp="1"/>
          </p:cNvSpPr>
          <p:nvPr>
            <p:ph type="ftr" sz="quarter" idx="11"/>
          </p:nvPr>
        </p:nvSpPr>
        <p:spPr/>
        <p:txBody>
          <a:bodyPr/>
          <a:lstStyle/>
          <a:p>
            <a:endParaRPr lang="nn-NO"/>
          </a:p>
        </p:txBody>
      </p:sp>
      <p:sp>
        <p:nvSpPr>
          <p:cNvPr id="7" name="Plassholder for lysbildenummer 6"/>
          <p:cNvSpPr>
            <a:spLocks noGrp="1"/>
          </p:cNvSpPr>
          <p:nvPr>
            <p:ph type="sldNum" sz="quarter" idx="12"/>
          </p:nvPr>
        </p:nvSpPr>
        <p:spPr/>
        <p:txBody>
          <a:bodyPr/>
          <a:lstStyle/>
          <a:p>
            <a:fld id="{E534C29F-7840-404B-897C-01EB6489EC65}" type="slidenum">
              <a:rPr lang="nn-NO" smtClean="0"/>
              <a:t>‹#›</a:t>
            </a:fld>
            <a:endParaRPr lang="nn-NO"/>
          </a:p>
        </p:txBody>
      </p:sp>
    </p:spTree>
    <p:extLst>
      <p:ext uri="{BB962C8B-B14F-4D97-AF65-F5344CB8AC3E}">
        <p14:creationId xmlns:p14="http://schemas.microsoft.com/office/powerpoint/2010/main" val="3159464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nn-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28A2-97EA-4B2F-9784-3D9694F78830}" type="datetimeFigureOut">
              <a:rPr lang="nn-NO" smtClean="0"/>
              <a:t>19.02.2019</a:t>
            </a:fld>
            <a:endParaRPr lang="nn-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n-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4C29F-7840-404B-897C-01EB6489EC65}" type="slidenum">
              <a:rPr lang="nn-NO" smtClean="0"/>
              <a:t>‹#›</a:t>
            </a:fld>
            <a:endParaRPr lang="nn-NO"/>
          </a:p>
        </p:txBody>
      </p:sp>
    </p:spTree>
    <p:extLst>
      <p:ext uri="{BB962C8B-B14F-4D97-AF65-F5344CB8AC3E}">
        <p14:creationId xmlns:p14="http://schemas.microsoft.com/office/powerpoint/2010/main" val="257992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narHorz">
          <a:fgClr>
            <a:srgbClr val="F76969"/>
          </a:fgClr>
          <a:bgClr>
            <a:schemeClr val="bg1"/>
          </a:bgClr>
        </a:pattFill>
        <a:effectLst/>
      </p:bgPr>
    </p:bg>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4E261B3F-66AB-4007-9B02-8C4F0ACC7F8A}"/>
              </a:ext>
            </a:extLst>
          </p:cNvPr>
          <p:cNvSpPr txBox="1"/>
          <p:nvPr/>
        </p:nvSpPr>
        <p:spPr>
          <a:xfrm>
            <a:off x="0" y="1729096"/>
            <a:ext cx="12192000" cy="3077766"/>
          </a:xfrm>
          <a:prstGeom prst="rect">
            <a:avLst/>
          </a:prstGeom>
          <a:noFill/>
        </p:spPr>
        <p:txBody>
          <a:bodyPr wrap="square" rtlCol="0">
            <a:spAutoFit/>
          </a:bodyPr>
          <a:lstStyle/>
          <a:p>
            <a:pPr algn="ctr"/>
            <a:r>
              <a:rPr lang="nb-NO" sz="7200" b="1" dirty="0">
                <a:solidFill>
                  <a:srgbClr val="F76969"/>
                </a:solidFill>
              </a:rPr>
              <a:t>DET DU IKKE VET, KAN DU HA VONDT AV</a:t>
            </a:r>
          </a:p>
          <a:p>
            <a:pPr algn="ctr"/>
            <a:r>
              <a:rPr lang="nb-NO" sz="5000" b="1" dirty="0">
                <a:solidFill>
                  <a:srgbClr val="F76969"/>
                </a:solidFill>
              </a:rPr>
              <a:t>VÅRKAMPANJEN 2019</a:t>
            </a:r>
            <a:endParaRPr lang="nn-NO" sz="5000" dirty="0">
              <a:solidFill>
                <a:srgbClr val="F76969"/>
              </a:solidFill>
            </a:endParaRPr>
          </a:p>
        </p:txBody>
      </p:sp>
      <p:pic>
        <p:nvPicPr>
          <p:cNvPr id="4098" name="Picture 2" descr="Bilderesultat for sosialistisk ungdom">
            <a:extLst>
              <a:ext uri="{FF2B5EF4-FFF2-40B4-BE49-F238E27FC236}">
                <a16:creationId xmlns:a16="http://schemas.microsoft.com/office/drawing/2014/main" id="{03DA73F2-B06F-4CC7-929B-9E62E8E02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76"/>
          <a:stretch/>
        </p:blipFill>
        <p:spPr bwMode="auto">
          <a:xfrm>
            <a:off x="5210028" y="4806862"/>
            <a:ext cx="1771944"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755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no"/>
              <a:t>Arbeidsmiljøloven (arbeidstid)</a:t>
            </a:r>
            <a:endParaRPr/>
          </a:p>
          <a:p>
            <a:endParaRPr/>
          </a:p>
        </p:txBody>
      </p:sp>
      <p:sp>
        <p:nvSpPr>
          <p:cNvPr id="86" name="Google Shape;86;p18"/>
          <p:cNvSpPr txBox="1">
            <a:spLocks noGrp="1"/>
          </p:cNvSpPr>
          <p:nvPr>
            <p:ph type="body" idx="1"/>
          </p:nvPr>
        </p:nvSpPr>
        <p:spPr>
          <a:xfrm>
            <a:off x="415600" y="1536633"/>
            <a:ext cx="11360800" cy="5321200"/>
          </a:xfrm>
          <a:prstGeom prst="rect">
            <a:avLst/>
          </a:prstGeom>
        </p:spPr>
        <p:txBody>
          <a:bodyPr spcFirstLastPara="1" vert="horz" wrap="square" lIns="121900" tIns="121900" rIns="121900" bIns="121900" rtlCol="0" anchor="t" anchorCtr="0">
            <a:noAutofit/>
          </a:bodyPr>
          <a:lstStyle/>
          <a:p>
            <a:r>
              <a:rPr lang="no"/>
              <a:t>Arbeidstid skal være kjent for arbeidstaker </a:t>
            </a:r>
            <a:r>
              <a:rPr lang="no" b="1"/>
              <a:t>minst</a:t>
            </a:r>
            <a:r>
              <a:rPr lang="no"/>
              <a:t> 2 uker før iverksettelse.</a:t>
            </a:r>
            <a:endParaRPr/>
          </a:p>
          <a:p>
            <a:r>
              <a:rPr lang="no"/>
              <a:t>Arbeidstaker har rett til fleksibel arbeidstid dersom dette kan gjennomføres uten vesentlig ulempe for virksomheten.</a:t>
            </a:r>
            <a:endParaRPr/>
          </a:p>
          <a:p>
            <a:r>
              <a:rPr lang="no"/>
              <a:t>Alminnelig arbeidstid skal ikke overstige 9 timer i løpet av et døgn, eller 40 timer i løpet av en uke.</a:t>
            </a:r>
            <a:endParaRPr/>
          </a:p>
          <a:p>
            <a:r>
              <a:rPr lang="no"/>
              <a:t>Arbeidstaker skal ha minst 11 timer fri sammenhengende mellom vakter og minst én friperiode på 35 timer i løpet av syv dager.</a:t>
            </a:r>
            <a:endParaRPr/>
          </a:p>
          <a:p>
            <a:r>
              <a:rPr lang="no" b="1"/>
              <a:t>Alle som jobber i over 5,5t har krav på pause</a:t>
            </a:r>
            <a:r>
              <a:rPr lang="no"/>
              <a:t>, minst en halv time pause dersom man jobber minst 8t. Kan man ikke forlate arb.plass får man lønn. </a:t>
            </a:r>
            <a:endParaRPr/>
          </a:p>
          <a:p>
            <a:r>
              <a:rPr lang="no" b="1"/>
              <a:t>Overtid skal ikke skje</a:t>
            </a:r>
            <a:r>
              <a:rPr lang="no"/>
              <a:t> uten at det foreligger et særlig og tidsavgrenset behov for det. Dette må være uforutsette enkelttilfeller jmf. § 10-6 (1)</a:t>
            </a:r>
            <a:endParaRPr/>
          </a:p>
          <a:p>
            <a:r>
              <a:rPr lang="no"/>
              <a:t>Overtid må ikke overstige 10 timer i uken.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no"/>
              <a:t>Arbeidsmiljøloven (arbeidstid)</a:t>
            </a:r>
            <a:endParaRPr/>
          </a:p>
        </p:txBody>
      </p:sp>
      <p:sp>
        <p:nvSpPr>
          <p:cNvPr id="92" name="Google Shape;92;p1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lnSpc>
                <a:spcPct val="150000"/>
              </a:lnSpc>
            </a:pPr>
            <a:r>
              <a:rPr lang="no" dirty="0"/>
              <a:t>Normalt fri på søndager, fom. kl. 1800 på lørdag</a:t>
            </a:r>
            <a:endParaRPr dirty="0"/>
          </a:p>
          <a:p>
            <a:pPr>
              <a:lnSpc>
                <a:spcPct val="150000"/>
              </a:lnSpc>
            </a:pPr>
            <a:r>
              <a:rPr lang="no" dirty="0"/>
              <a:t>Normalt fri på natt, mellom 2100-0600</a:t>
            </a:r>
            <a:endParaRPr dirty="0"/>
          </a:p>
          <a:p>
            <a:pPr>
              <a:lnSpc>
                <a:spcPct val="150000"/>
              </a:lnSpc>
            </a:pPr>
            <a:r>
              <a:rPr lang="no" dirty="0"/>
              <a:t>Hverken søndagsarbeid eller nattearbeid er tillatt med mindre arbeidets art gjør det nødvendig</a:t>
            </a:r>
            <a:endParaRPr dirty="0"/>
          </a:p>
          <a:p>
            <a:pPr>
              <a:lnSpc>
                <a:spcPct val="150000"/>
              </a:lnSpc>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no"/>
              <a:t>Arbeidsmiljøloven (ansettelser)</a:t>
            </a:r>
            <a:endParaRPr/>
          </a:p>
        </p:txBody>
      </p:sp>
      <p:sp>
        <p:nvSpPr>
          <p:cNvPr id="98" name="Google Shape;98;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r>
              <a:rPr lang="no"/>
              <a:t>§ 14</a:t>
            </a:r>
            <a:endParaRPr/>
          </a:p>
          <a:p>
            <a:r>
              <a:rPr lang="no"/>
              <a:t>Nulltimerskontrakter (SV har gjort ulovlig)</a:t>
            </a:r>
            <a:endParaRPr/>
          </a:p>
          <a:p>
            <a:r>
              <a:rPr lang="no"/>
              <a:t>Strenge begrensninger på midlertige stillnger ( §14-9)</a:t>
            </a:r>
            <a:endParaRPr/>
          </a:p>
          <a:p>
            <a:r>
              <a:rPr lang="no"/>
              <a:t>Solvakter</a:t>
            </a:r>
            <a:endParaRPr/>
          </a:p>
          <a:p>
            <a:r>
              <a:rPr lang="no"/>
              <a:t>Fortrinnsrett for deltidsansatte, du skal få utsatt stillingen dersom de lyser ut ny stillinger</a:t>
            </a:r>
            <a:endParaRPr/>
          </a:p>
          <a:p>
            <a:r>
              <a:rPr lang="no"/>
              <a:t>Minstekrav for en skriftlig arbeidsavtale</a:t>
            </a:r>
            <a:endParaRPr/>
          </a:p>
          <a:p>
            <a:pPr lvl="1">
              <a:spcBef>
                <a:spcPts val="0"/>
              </a:spcBef>
            </a:pPr>
            <a:r>
              <a:rPr lang="no"/>
              <a:t>Arb.plass</a:t>
            </a:r>
            <a:endParaRPr/>
          </a:p>
          <a:p>
            <a:pPr lvl="1">
              <a:spcBef>
                <a:spcPts val="0"/>
              </a:spcBef>
            </a:pPr>
            <a:r>
              <a:rPr lang="no"/>
              <a:t>Beskrivelse av arbeidet</a:t>
            </a:r>
            <a:endParaRPr/>
          </a:p>
          <a:p>
            <a:pPr lvl="1">
              <a:spcBef>
                <a:spcPts val="0"/>
              </a:spcBef>
            </a:pPr>
            <a:r>
              <a:rPr lang="no"/>
              <a:t>Avtalt lønn</a:t>
            </a:r>
            <a:endParaRPr/>
          </a:p>
          <a:p>
            <a:pPr lvl="1">
              <a:spcBef>
                <a:spcPts val="0"/>
              </a:spcBef>
            </a:pPr>
            <a:r>
              <a:rPr lang="no"/>
              <a:t>Avtalt arbeidstid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648929" y="629266"/>
            <a:ext cx="6586491" cy="1676603"/>
          </a:xfrm>
          <a:prstGeom prst="rect">
            <a:avLst/>
          </a:prstGeom>
        </p:spPr>
        <p:txBody>
          <a:bodyPr spcFirstLastPara="1" vert="horz" lIns="91440" tIns="45720" rIns="91440" bIns="45720" rtlCol="0" anchor="ctr" anchorCtr="0">
            <a:normAutofit/>
          </a:bodyPr>
          <a:lstStyle/>
          <a:p>
            <a:r>
              <a:rPr lang="en-US"/>
              <a:t>Arbeidsmiljøloven (vanlige brudd på loven)</a:t>
            </a:r>
          </a:p>
        </p:txBody>
      </p:sp>
      <p:sp>
        <p:nvSpPr>
          <p:cNvPr id="104" name="Google Shape;104;p21"/>
          <p:cNvSpPr txBox="1">
            <a:spLocks noGrp="1"/>
          </p:cNvSpPr>
          <p:nvPr>
            <p:ph type="body" idx="4294967295"/>
          </p:nvPr>
        </p:nvSpPr>
        <p:spPr>
          <a:xfrm>
            <a:off x="648930" y="2438400"/>
            <a:ext cx="6586489" cy="3785419"/>
          </a:xfrm>
          <a:prstGeom prst="rect">
            <a:avLst/>
          </a:prstGeom>
        </p:spPr>
        <p:txBody>
          <a:bodyPr spcFirstLastPara="1" vert="horz" lIns="91440" tIns="45720" rIns="91440" bIns="45720" rtlCol="0" anchorCtr="0">
            <a:normAutofit/>
          </a:bodyPr>
          <a:lstStyle/>
          <a:p>
            <a:pPr marL="609585">
              <a:lnSpc>
                <a:spcPct val="150000"/>
              </a:lnSpc>
              <a:spcBef>
                <a:spcPts val="0"/>
              </a:spcBef>
              <a:spcAft>
                <a:spcPts val="600"/>
              </a:spcAft>
              <a:buSzPts val="1800"/>
            </a:pPr>
            <a:r>
              <a:rPr lang="en-US" sz="2400" dirty="0" err="1"/>
              <a:t>Overvåkng</a:t>
            </a:r>
            <a:endParaRPr lang="en-US" sz="2400" dirty="0"/>
          </a:p>
          <a:p>
            <a:pPr marL="609585">
              <a:lnSpc>
                <a:spcPct val="150000"/>
              </a:lnSpc>
              <a:spcBef>
                <a:spcPts val="0"/>
              </a:spcBef>
              <a:spcAft>
                <a:spcPts val="600"/>
              </a:spcAft>
              <a:buSzPts val="1800"/>
            </a:pPr>
            <a:r>
              <a:rPr lang="en-US" sz="2400" dirty="0" err="1"/>
              <a:t>Alenearbeid</a:t>
            </a:r>
            <a:endParaRPr lang="en-US" sz="2400" dirty="0"/>
          </a:p>
          <a:p>
            <a:pPr marL="609585">
              <a:lnSpc>
                <a:spcPct val="150000"/>
              </a:lnSpc>
              <a:spcBef>
                <a:spcPts val="0"/>
              </a:spcBef>
              <a:spcAft>
                <a:spcPts val="600"/>
              </a:spcAft>
              <a:buSzPts val="1800"/>
            </a:pPr>
            <a:r>
              <a:rPr lang="en-US" sz="2400" dirty="0" err="1"/>
              <a:t>Pausegreier</a:t>
            </a:r>
            <a:endParaRPr lang="en-US" sz="2400" dirty="0"/>
          </a:p>
          <a:p>
            <a:pPr marL="609585">
              <a:lnSpc>
                <a:spcPct val="150000"/>
              </a:lnSpc>
              <a:spcBef>
                <a:spcPts val="0"/>
              </a:spcBef>
              <a:spcAft>
                <a:spcPts val="600"/>
              </a:spcAft>
              <a:buSzPts val="1800"/>
            </a:pPr>
            <a:r>
              <a:rPr lang="en-US" sz="2400" dirty="0" err="1"/>
              <a:t>Overtid</a:t>
            </a:r>
            <a:endParaRPr lang="en-US" sz="2400" dirty="0"/>
          </a:p>
          <a:p>
            <a:pPr marL="609585">
              <a:lnSpc>
                <a:spcPct val="150000"/>
              </a:lnSpc>
              <a:spcBef>
                <a:spcPts val="0"/>
              </a:spcBef>
              <a:spcAft>
                <a:spcPts val="600"/>
              </a:spcAft>
              <a:buSzPts val="1800"/>
            </a:pPr>
            <a:endParaRPr lang="en-US" sz="2400" dirty="0"/>
          </a:p>
        </p:txBody>
      </p:sp>
      <p:pic>
        <p:nvPicPr>
          <p:cNvPr id="4" name="Picture 2" descr="Bilderesultat for arbeidsmiljÃ¸loven">
            <a:extLst>
              <a:ext uri="{FF2B5EF4-FFF2-40B4-BE49-F238E27FC236}">
                <a16:creationId xmlns:a16="http://schemas.microsoft.com/office/drawing/2014/main" id="{3301B583-D075-4ABB-BB0A-A55BAE52F5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1" r="3062"/>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
        <p:cNvGrpSpPr/>
        <p:nvPr/>
      </p:nvGrpSpPr>
      <p:grpSpPr>
        <a:xfrm>
          <a:off x="0" y="0"/>
          <a:ext cx="0" cy="0"/>
          <a:chOff x="0" y="0"/>
          <a:chExt cx="0" cy="0"/>
        </a:xfrm>
      </p:grpSpPr>
      <p:pic>
        <p:nvPicPr>
          <p:cNvPr id="1026" name="Picture 2" descr="Bilderesultat for varsle">
            <a:extLst>
              <a:ext uri="{FF2B5EF4-FFF2-40B4-BE49-F238E27FC236}">
                <a16:creationId xmlns:a16="http://schemas.microsoft.com/office/drawing/2014/main" id="{4428AFA1-1AE7-4707-9761-C5E10DAD7E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78" r="9496" b="69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8" name="Freeform: Shape 13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Google Shape;109;p22"/>
          <p:cNvSpPr txBox="1">
            <a:spLocks noGrp="1"/>
          </p:cNvSpPr>
          <p:nvPr>
            <p:ph type="title"/>
          </p:nvPr>
        </p:nvSpPr>
        <p:spPr>
          <a:xfrm>
            <a:off x="750242" y="632990"/>
            <a:ext cx="4062643" cy="1043409"/>
          </a:xfrm>
          <a:prstGeom prst="rect">
            <a:avLst/>
          </a:prstGeom>
        </p:spPr>
        <p:txBody>
          <a:bodyPr spcFirstLastPara="1" vert="horz" lIns="91440" tIns="45720" rIns="91440" bIns="45720" rtlCol="0" anchor="ctr" anchorCtr="0">
            <a:normAutofit/>
          </a:bodyPr>
          <a:lstStyle/>
          <a:p>
            <a:pPr>
              <a:spcBef>
                <a:spcPct val="0"/>
              </a:spcBef>
            </a:pPr>
            <a:r>
              <a:rPr lang="en-US" sz="3300"/>
              <a:t>Arbeidsmiljøloven (varsling)</a:t>
            </a:r>
          </a:p>
        </p:txBody>
      </p:sp>
      <p:sp>
        <p:nvSpPr>
          <p:cNvPr id="110" name="Google Shape;110;p22"/>
          <p:cNvSpPr txBox="1">
            <a:spLocks noGrp="1"/>
          </p:cNvSpPr>
          <p:nvPr>
            <p:ph type="body" idx="1"/>
          </p:nvPr>
        </p:nvSpPr>
        <p:spPr>
          <a:xfrm>
            <a:off x="520242" y="1774372"/>
            <a:ext cx="4062642" cy="2754086"/>
          </a:xfrm>
          <a:prstGeom prst="rect">
            <a:avLst/>
          </a:prstGeom>
        </p:spPr>
        <p:txBody>
          <a:bodyPr spcFirstLastPara="1" vert="horz" lIns="91440" tIns="45720" rIns="91440" bIns="45720" rtlCol="0" anchor="t" anchorCtr="0">
            <a:normAutofit/>
          </a:bodyPr>
          <a:lstStyle/>
          <a:p>
            <a:pPr indent="-228600">
              <a:spcAft>
                <a:spcPts val="600"/>
              </a:spcAft>
              <a:buFont typeface="Arial" panose="020B0604020202020204" pitchFamily="34" charset="0"/>
              <a:buChar char="•"/>
            </a:pPr>
            <a:r>
              <a:rPr lang="en-US" sz="1800" dirty="0" err="1"/>
              <a:t>Arbeidstaker</a:t>
            </a:r>
            <a:r>
              <a:rPr lang="en-US" sz="1800" dirty="0"/>
              <a:t> har </a:t>
            </a:r>
            <a:r>
              <a:rPr lang="en-US" sz="1800" dirty="0" err="1"/>
              <a:t>rett</a:t>
            </a:r>
            <a:r>
              <a:rPr lang="en-US" sz="1800" dirty="0"/>
              <a:t> </a:t>
            </a:r>
            <a:r>
              <a:rPr lang="en-US" sz="1800" dirty="0" err="1"/>
              <a:t>til</a:t>
            </a:r>
            <a:r>
              <a:rPr lang="en-US" sz="1800" dirty="0"/>
              <a:t> å </a:t>
            </a:r>
            <a:r>
              <a:rPr lang="en-US" sz="1800" dirty="0" err="1"/>
              <a:t>varsle</a:t>
            </a:r>
            <a:r>
              <a:rPr lang="en-US" sz="1800" dirty="0"/>
              <a:t> om </a:t>
            </a:r>
            <a:r>
              <a:rPr lang="en-US" sz="1800" dirty="0" err="1"/>
              <a:t>kritikkverdige</a:t>
            </a:r>
            <a:r>
              <a:rPr lang="en-US" sz="1800" dirty="0"/>
              <a:t> forhold </a:t>
            </a:r>
            <a:r>
              <a:rPr lang="en-US" sz="1800" dirty="0" err="1"/>
              <a:t>på</a:t>
            </a:r>
            <a:r>
              <a:rPr lang="en-US" sz="1800" dirty="0"/>
              <a:t> </a:t>
            </a:r>
            <a:r>
              <a:rPr lang="en-US" sz="1800" dirty="0" err="1"/>
              <a:t>jobben</a:t>
            </a:r>
            <a:r>
              <a:rPr lang="en-US" sz="1800" dirty="0"/>
              <a:t>. § 2 A-1</a:t>
            </a:r>
          </a:p>
          <a:p>
            <a:pPr indent="-228600">
              <a:spcAft>
                <a:spcPts val="600"/>
              </a:spcAft>
              <a:buFont typeface="Arial" panose="020B0604020202020204" pitchFamily="34" charset="0"/>
              <a:buChar char="•"/>
            </a:pPr>
            <a:r>
              <a:rPr lang="en-US" sz="1800" dirty="0" err="1"/>
              <a:t>Arbeidsgiver</a:t>
            </a:r>
            <a:r>
              <a:rPr lang="en-US" sz="1800" dirty="0"/>
              <a:t> </a:t>
            </a:r>
            <a:r>
              <a:rPr lang="en-US" sz="1800" dirty="0" err="1"/>
              <a:t>kan</a:t>
            </a:r>
            <a:r>
              <a:rPr lang="en-US" sz="1800" dirty="0"/>
              <a:t> </a:t>
            </a:r>
            <a:r>
              <a:rPr lang="en-US" sz="1800" dirty="0" err="1"/>
              <a:t>ikke</a:t>
            </a:r>
            <a:r>
              <a:rPr lang="en-US" sz="1800" dirty="0"/>
              <a:t> </a:t>
            </a:r>
            <a:r>
              <a:rPr lang="en-US" sz="1800" dirty="0" err="1"/>
              <a:t>straffe</a:t>
            </a:r>
            <a:r>
              <a:rPr lang="en-US" sz="1800" dirty="0"/>
              <a:t> </a:t>
            </a:r>
            <a:r>
              <a:rPr lang="en-US" sz="1800" dirty="0" err="1"/>
              <a:t>ansatte</a:t>
            </a:r>
            <a:r>
              <a:rPr lang="en-US" sz="1800" dirty="0"/>
              <a:t> for å </a:t>
            </a:r>
            <a:r>
              <a:rPr lang="en-US" sz="1800" dirty="0" err="1"/>
              <a:t>varsle</a:t>
            </a:r>
            <a:r>
              <a:rPr lang="en-US" sz="1800" dirty="0"/>
              <a:t> da </a:t>
            </a:r>
            <a:r>
              <a:rPr lang="en-US" sz="1800" dirty="0" err="1"/>
              <a:t>dette</a:t>
            </a:r>
            <a:r>
              <a:rPr lang="en-US" sz="1800" dirty="0"/>
              <a:t> </a:t>
            </a:r>
            <a:r>
              <a:rPr lang="en-US" sz="1800" dirty="0" err="1"/>
              <a:t>er</a:t>
            </a:r>
            <a:r>
              <a:rPr lang="en-US" sz="1800" dirty="0"/>
              <a:t> </a:t>
            </a:r>
            <a:r>
              <a:rPr lang="en-US" sz="1800" dirty="0" err="1"/>
              <a:t>en</a:t>
            </a:r>
            <a:r>
              <a:rPr lang="en-US" sz="1800" dirty="0"/>
              <a:t> del av AML</a:t>
            </a:r>
          </a:p>
          <a:p>
            <a:pPr indent="-228600">
              <a:spcAft>
                <a:spcPts val="600"/>
              </a:spcAft>
              <a:buFont typeface="Arial" panose="020B0604020202020204" pitchFamily="34" charset="0"/>
              <a:buChar char="•"/>
            </a:pPr>
            <a:r>
              <a:rPr lang="en-US" sz="1800" dirty="0" err="1"/>
              <a:t>Arbeidsgiver</a:t>
            </a:r>
            <a:r>
              <a:rPr lang="en-US" sz="1800"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6969"/>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solidFill>
            <a:srgbClr val="F76969"/>
          </a:solidFill>
        </p:spPr>
        <p:txBody>
          <a:bodyPr/>
          <a:lstStyle/>
          <a:p>
            <a:r>
              <a:rPr lang="nn-NO" b="1" dirty="0">
                <a:solidFill>
                  <a:schemeClr val="bg1"/>
                </a:solidFill>
              </a:rPr>
              <a:t>Dagens arbeidsmiljø</a:t>
            </a:r>
          </a:p>
        </p:txBody>
      </p:sp>
      <p:sp>
        <p:nvSpPr>
          <p:cNvPr id="3" name="Undertittel 2"/>
          <p:cNvSpPr>
            <a:spLocks noGrp="1"/>
          </p:cNvSpPr>
          <p:nvPr>
            <p:ph type="subTitle" idx="1"/>
          </p:nvPr>
        </p:nvSpPr>
        <p:spPr/>
        <p:txBody>
          <a:bodyPr/>
          <a:lstStyle/>
          <a:p>
            <a:endParaRPr lang="nn-NO" dirty="0"/>
          </a:p>
        </p:txBody>
      </p:sp>
    </p:spTree>
    <p:extLst>
      <p:ext uri="{BB962C8B-B14F-4D97-AF65-F5344CB8AC3E}">
        <p14:creationId xmlns:p14="http://schemas.microsoft.com/office/powerpoint/2010/main" val="1653176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F19B02-0209-4D47-9B9B-60EEAFD7725E}"/>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E7287698-AF2B-BD43-8F5A-9375E98B8428}"/>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589695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6969"/>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solidFill>
            <a:srgbClr val="F76969"/>
          </a:solidFill>
        </p:spPr>
        <p:txBody>
          <a:bodyPr/>
          <a:lstStyle/>
          <a:p>
            <a:r>
              <a:rPr lang="nn-NO" b="1" dirty="0">
                <a:solidFill>
                  <a:schemeClr val="bg1"/>
                </a:solidFill>
              </a:rPr>
              <a:t>Å være organisert</a:t>
            </a:r>
          </a:p>
        </p:txBody>
      </p:sp>
      <p:sp>
        <p:nvSpPr>
          <p:cNvPr id="3" name="Undertittel 2"/>
          <p:cNvSpPr>
            <a:spLocks noGrp="1"/>
          </p:cNvSpPr>
          <p:nvPr>
            <p:ph type="subTitle" idx="1"/>
          </p:nvPr>
        </p:nvSpPr>
        <p:spPr/>
        <p:txBody>
          <a:bodyPr/>
          <a:lstStyle/>
          <a:p>
            <a:r>
              <a:rPr lang="nb-NO" b="1" dirty="0">
                <a:solidFill>
                  <a:schemeClr val="bg1"/>
                </a:solidFill>
              </a:rPr>
              <a:t>Sammen er vi sterke</a:t>
            </a:r>
            <a:endParaRPr lang="nn-NO" b="1" dirty="0">
              <a:solidFill>
                <a:schemeClr val="bg1"/>
              </a:solidFill>
            </a:endParaRPr>
          </a:p>
        </p:txBody>
      </p:sp>
    </p:spTree>
    <p:extLst>
      <p:ext uri="{BB962C8B-B14F-4D97-AF65-F5344CB8AC3E}">
        <p14:creationId xmlns:p14="http://schemas.microsoft.com/office/powerpoint/2010/main" val="2397191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48929" y="629266"/>
            <a:ext cx="6586491" cy="1676603"/>
          </a:xfrm>
        </p:spPr>
        <p:txBody>
          <a:bodyPr>
            <a:normAutofit/>
          </a:bodyPr>
          <a:lstStyle/>
          <a:p>
            <a:r>
              <a:rPr lang="nn-NO" dirty="0" err="1"/>
              <a:t>Hva</a:t>
            </a:r>
            <a:r>
              <a:rPr lang="nn-NO" dirty="0"/>
              <a:t> </a:t>
            </a:r>
            <a:r>
              <a:rPr lang="nn-NO" dirty="0" err="1"/>
              <a:t>handler</a:t>
            </a:r>
            <a:r>
              <a:rPr lang="nn-NO" dirty="0"/>
              <a:t> det </a:t>
            </a:r>
            <a:r>
              <a:rPr lang="nn-NO" dirty="0" err="1"/>
              <a:t>egentleg</a:t>
            </a:r>
            <a:r>
              <a:rPr lang="nn-NO" dirty="0"/>
              <a:t> om?</a:t>
            </a:r>
          </a:p>
        </p:txBody>
      </p:sp>
      <p:sp>
        <p:nvSpPr>
          <p:cNvPr id="3" name="Plassholder for innhold 2"/>
          <p:cNvSpPr>
            <a:spLocks noGrp="1"/>
          </p:cNvSpPr>
          <p:nvPr>
            <p:ph idx="1"/>
          </p:nvPr>
        </p:nvSpPr>
        <p:spPr>
          <a:xfrm>
            <a:off x="648930" y="2438400"/>
            <a:ext cx="6586489" cy="3785419"/>
          </a:xfrm>
        </p:spPr>
        <p:txBody>
          <a:bodyPr>
            <a:normAutofit/>
          </a:bodyPr>
          <a:lstStyle/>
          <a:p>
            <a:r>
              <a:rPr lang="nn-NO" sz="2400"/>
              <a:t>Solidaritet</a:t>
            </a:r>
          </a:p>
          <a:p>
            <a:pPr lvl="1"/>
            <a:r>
              <a:rPr lang="nn-NO"/>
              <a:t>Som fagorganisert står en aldri aene</a:t>
            </a:r>
          </a:p>
          <a:p>
            <a:pPr lvl="1"/>
            <a:r>
              <a:rPr lang="nn-NO"/>
              <a:t>Sosialisme i praksis</a:t>
            </a:r>
          </a:p>
          <a:p>
            <a:r>
              <a:rPr lang="nn-NO" sz="2400"/>
              <a:t>Uansett jobb er det viktig å kjenne seg trygg</a:t>
            </a:r>
          </a:p>
          <a:p>
            <a:r>
              <a:rPr lang="nn-NO" sz="2400"/>
              <a:t>Muligheter for påvirkelse på bevegelsen</a:t>
            </a:r>
          </a:p>
          <a:p>
            <a:r>
              <a:rPr lang="nn-NO" sz="2400"/>
              <a:t>Arbeidsliv, ja, men òg privatliv</a:t>
            </a:r>
          </a:p>
        </p:txBody>
      </p:sp>
      <p:pic>
        <p:nvPicPr>
          <p:cNvPr id="3076" name="Picture 4" descr="Relatert bilde">
            <a:extLst>
              <a:ext uri="{FF2B5EF4-FFF2-40B4-BE49-F238E27FC236}">
                <a16:creationId xmlns:a16="http://schemas.microsoft.com/office/drawing/2014/main" id="{EDA401F3-9DA3-47DC-AFB1-8E74A2CBE4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61"/>
          <a:stretch/>
        </p:blipFill>
        <p:spPr bwMode="auto">
          <a:xfrm>
            <a:off x="6852387" y="-11397"/>
            <a:ext cx="6169345" cy="912705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176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6969"/>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solidFill>
            <a:srgbClr val="F76969"/>
          </a:solidFill>
        </p:spPr>
        <p:txBody>
          <a:bodyPr/>
          <a:lstStyle/>
          <a:p>
            <a:r>
              <a:rPr lang="nn-NO" b="1" dirty="0" err="1">
                <a:solidFill>
                  <a:schemeClr val="bg1"/>
                </a:solidFill>
              </a:rPr>
              <a:t>Caser</a:t>
            </a:r>
            <a:endParaRPr lang="nn-NO" b="1" dirty="0">
              <a:solidFill>
                <a:schemeClr val="bg1"/>
              </a:solidFill>
            </a:endParaRPr>
          </a:p>
        </p:txBody>
      </p:sp>
      <p:sp>
        <p:nvSpPr>
          <p:cNvPr id="3" name="Undertittel 2"/>
          <p:cNvSpPr>
            <a:spLocks noGrp="1"/>
          </p:cNvSpPr>
          <p:nvPr>
            <p:ph type="subTitle" idx="1"/>
          </p:nvPr>
        </p:nvSpPr>
        <p:spPr/>
        <p:txBody>
          <a:bodyPr/>
          <a:lstStyle/>
          <a:p>
            <a:r>
              <a:rPr lang="nb-NO" b="1" dirty="0">
                <a:solidFill>
                  <a:schemeClr val="bg1"/>
                </a:solidFill>
              </a:rPr>
              <a:t>Hvilke bruk ser vi i arbeidslivet?</a:t>
            </a:r>
            <a:endParaRPr lang="nn-NO" b="1" dirty="0">
              <a:solidFill>
                <a:schemeClr val="bg1"/>
              </a:solidFill>
            </a:endParaRPr>
          </a:p>
        </p:txBody>
      </p:sp>
    </p:spTree>
    <p:extLst>
      <p:ext uri="{BB962C8B-B14F-4D97-AF65-F5344CB8AC3E}">
        <p14:creationId xmlns:p14="http://schemas.microsoft.com/office/powerpoint/2010/main" val="3730965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88E9E5-F66F-48A7-B68A-0537D483F799}"/>
              </a:ext>
            </a:extLst>
          </p:cNvPr>
          <p:cNvSpPr>
            <a:spLocks noGrp="1"/>
          </p:cNvSpPr>
          <p:nvPr>
            <p:ph type="title"/>
          </p:nvPr>
        </p:nvSpPr>
        <p:spPr/>
        <p:txBody>
          <a:bodyPr/>
          <a:lstStyle/>
          <a:p>
            <a:pPr algn="ctr"/>
            <a:r>
              <a:rPr lang="nb-NO" dirty="0"/>
              <a:t>Innhold</a:t>
            </a:r>
            <a:endParaRPr lang="nn-NO" dirty="0"/>
          </a:p>
        </p:txBody>
      </p:sp>
      <p:sp>
        <p:nvSpPr>
          <p:cNvPr id="3" name="Plassholder for innhold 2">
            <a:extLst>
              <a:ext uri="{FF2B5EF4-FFF2-40B4-BE49-F238E27FC236}">
                <a16:creationId xmlns:a16="http://schemas.microsoft.com/office/drawing/2014/main" id="{2F6F1E41-702B-4A26-9458-529CBA574523}"/>
              </a:ext>
            </a:extLst>
          </p:cNvPr>
          <p:cNvSpPr>
            <a:spLocks noGrp="1"/>
          </p:cNvSpPr>
          <p:nvPr>
            <p:ph idx="1"/>
          </p:nvPr>
        </p:nvSpPr>
        <p:spPr>
          <a:xfrm>
            <a:off x="838200" y="1825625"/>
            <a:ext cx="10515600" cy="4351338"/>
          </a:xfrm>
        </p:spPr>
        <p:txBody>
          <a:bodyPr/>
          <a:lstStyle/>
          <a:p>
            <a:pPr algn="just"/>
            <a:r>
              <a:rPr lang="nb-NO" dirty="0"/>
              <a:t>Historisk blikk på fagbevegelsen</a:t>
            </a:r>
          </a:p>
          <a:p>
            <a:pPr algn="just"/>
            <a:r>
              <a:rPr lang="nb-NO" dirty="0"/>
              <a:t>Hva står egentlig i arbeidsmiljøloven?</a:t>
            </a:r>
          </a:p>
          <a:p>
            <a:pPr algn="just"/>
            <a:r>
              <a:rPr lang="nb-NO" dirty="0"/>
              <a:t>Å være organisert – hva handler det egentlig om?</a:t>
            </a:r>
          </a:p>
          <a:p>
            <a:r>
              <a:rPr lang="nb-NO" dirty="0"/>
              <a:t>Caser – Hva er brudd</a:t>
            </a:r>
          </a:p>
          <a:p>
            <a:r>
              <a:rPr lang="nb-NO" dirty="0"/>
              <a:t>Kampanjen videre</a:t>
            </a:r>
            <a:endParaRPr lang="nn-NO" dirty="0"/>
          </a:p>
          <a:p>
            <a:pPr algn="just"/>
            <a:endParaRPr lang="nn-NO" dirty="0"/>
          </a:p>
        </p:txBody>
      </p:sp>
    </p:spTree>
    <p:extLst>
      <p:ext uri="{BB962C8B-B14F-4D97-AF65-F5344CB8AC3E}">
        <p14:creationId xmlns:p14="http://schemas.microsoft.com/office/powerpoint/2010/main" val="3229332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C3CF8C-CA73-4218-AF39-78AD917682D9}"/>
              </a:ext>
            </a:extLst>
          </p:cNvPr>
          <p:cNvSpPr>
            <a:spLocks noGrp="1"/>
          </p:cNvSpPr>
          <p:nvPr>
            <p:ph type="title"/>
          </p:nvPr>
        </p:nvSpPr>
        <p:spPr/>
        <p:txBody>
          <a:bodyPr>
            <a:normAutofit/>
          </a:bodyPr>
          <a:lstStyle/>
          <a:p>
            <a:r>
              <a:rPr lang="nb-NO" dirty="0"/>
              <a:t>Gruppeoppgaver</a:t>
            </a:r>
          </a:p>
        </p:txBody>
      </p:sp>
      <p:sp>
        <p:nvSpPr>
          <p:cNvPr id="3" name="Plassholder for innhold 2">
            <a:extLst>
              <a:ext uri="{FF2B5EF4-FFF2-40B4-BE49-F238E27FC236}">
                <a16:creationId xmlns:a16="http://schemas.microsoft.com/office/drawing/2014/main" id="{AF98BE0F-4838-41D9-903B-AC3F40085988}"/>
              </a:ext>
            </a:extLst>
          </p:cNvPr>
          <p:cNvSpPr>
            <a:spLocks noGrp="1"/>
          </p:cNvSpPr>
          <p:nvPr>
            <p:ph idx="1"/>
          </p:nvPr>
        </p:nvSpPr>
        <p:spPr>
          <a:xfrm>
            <a:off x="838200" y="2248959"/>
            <a:ext cx="10515600" cy="4351338"/>
          </a:xfrm>
        </p:spPr>
        <p:txBody>
          <a:bodyPr>
            <a:normAutofit/>
          </a:bodyPr>
          <a:lstStyle/>
          <a:p>
            <a:pPr marL="0" indent="0">
              <a:buNone/>
            </a:pPr>
            <a:r>
              <a:rPr lang="nb-NO" sz="2000" dirty="0"/>
              <a:t>Per er 17 år og har sin første sommerjobb. Han får en kontrakt som sier han er 100% vikar og skal jobbe man-</a:t>
            </a:r>
            <a:r>
              <a:rPr lang="nb-NO" sz="2000" dirty="0" err="1"/>
              <a:t>fre</a:t>
            </a:r>
            <a:r>
              <a:rPr lang="nb-NO" sz="2000" dirty="0"/>
              <a:t> 0700-1500 hele juli. Sjefen har sagt at Per kan bli sendt hjem uten lønn hvis de blir tom for arbeid.</a:t>
            </a:r>
          </a:p>
          <a:p>
            <a:pPr marL="0" indent="0">
              <a:buNone/>
            </a:pPr>
            <a:r>
              <a:rPr lang="nb-NO" sz="2000" dirty="0"/>
              <a:t>I kontrakten står det at han ikke får betalt pause, han får ikke sykepenger hvis han blir syk, og lønnen er på 89 kr timen.</a:t>
            </a:r>
          </a:p>
          <a:p>
            <a:pPr marL="0" indent="0">
              <a:buNone/>
            </a:pPr>
            <a:r>
              <a:rPr lang="nb-NO" sz="2000" dirty="0"/>
              <a:t>Gjennom sommeren jobber Per overtid en rekke ganger, men han taper også en del penger på at han blir sendt hjem tidlig når det er tomt for arbeid.</a:t>
            </a:r>
          </a:p>
          <a:p>
            <a:pPr marL="0" indent="0">
              <a:buNone/>
            </a:pPr>
            <a:endParaRPr lang="nb-NO" sz="2000" dirty="0"/>
          </a:p>
          <a:p>
            <a:pPr marL="0" indent="0">
              <a:buNone/>
            </a:pPr>
            <a:r>
              <a:rPr lang="nb-NO" sz="2000" dirty="0"/>
              <a:t>Finner dere bruddene på Arbeidsmiljøloven?  </a:t>
            </a:r>
          </a:p>
        </p:txBody>
      </p:sp>
      <p:sp>
        <p:nvSpPr>
          <p:cNvPr id="4" name="Plassholder for tekst 3">
            <a:extLst>
              <a:ext uri="{FF2B5EF4-FFF2-40B4-BE49-F238E27FC236}">
                <a16:creationId xmlns:a16="http://schemas.microsoft.com/office/drawing/2014/main" id="{D9161385-75EE-4950-809C-78F51AB3ECEB}"/>
              </a:ext>
            </a:extLst>
          </p:cNvPr>
          <p:cNvSpPr>
            <a:spLocks noGrp="1"/>
          </p:cNvSpPr>
          <p:nvPr>
            <p:ph type="body" sz="quarter" idx="13"/>
          </p:nvPr>
        </p:nvSpPr>
        <p:spPr/>
        <p:txBody>
          <a:bodyPr/>
          <a:lstStyle/>
          <a:p>
            <a:r>
              <a:rPr lang="nb-NO" dirty="0">
                <a:solidFill>
                  <a:srgbClr val="F76969"/>
                </a:solidFill>
              </a:rPr>
              <a:t>Pers første sommerjobb</a:t>
            </a:r>
          </a:p>
        </p:txBody>
      </p:sp>
    </p:spTree>
    <p:extLst>
      <p:ext uri="{BB962C8B-B14F-4D97-AF65-F5344CB8AC3E}">
        <p14:creationId xmlns:p14="http://schemas.microsoft.com/office/powerpoint/2010/main" val="193719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C794D2-BAE5-430D-AECD-FB8B92086AA5}"/>
              </a:ext>
            </a:extLst>
          </p:cNvPr>
          <p:cNvSpPr>
            <a:spLocks noGrp="1"/>
          </p:cNvSpPr>
          <p:nvPr>
            <p:ph type="title"/>
          </p:nvPr>
        </p:nvSpPr>
        <p:spPr/>
        <p:txBody>
          <a:bodyPr>
            <a:normAutofit/>
          </a:bodyPr>
          <a:lstStyle/>
          <a:p>
            <a:r>
              <a:rPr lang="nb-NO" dirty="0"/>
              <a:t>Gruppeoppgaver</a:t>
            </a:r>
          </a:p>
        </p:txBody>
      </p:sp>
      <p:sp>
        <p:nvSpPr>
          <p:cNvPr id="3" name="Plassholder for innhold 2">
            <a:extLst>
              <a:ext uri="{FF2B5EF4-FFF2-40B4-BE49-F238E27FC236}">
                <a16:creationId xmlns:a16="http://schemas.microsoft.com/office/drawing/2014/main" id="{68941867-2FE0-4270-96CB-5CE6125AAA23}"/>
              </a:ext>
            </a:extLst>
          </p:cNvPr>
          <p:cNvSpPr>
            <a:spLocks noGrp="1"/>
          </p:cNvSpPr>
          <p:nvPr>
            <p:ph idx="1"/>
          </p:nvPr>
        </p:nvSpPr>
        <p:spPr>
          <a:xfrm>
            <a:off x="838200" y="2351837"/>
            <a:ext cx="10515600" cy="3430897"/>
          </a:xfrm>
        </p:spPr>
        <p:txBody>
          <a:bodyPr>
            <a:normAutofit/>
          </a:bodyPr>
          <a:lstStyle/>
          <a:p>
            <a:pPr marL="0" indent="0">
              <a:buNone/>
            </a:pPr>
            <a:r>
              <a:rPr lang="nb-NO" sz="2000" dirty="0"/>
              <a:t>Michelle er 18 år, og jobber på et spisested med alkoholservering. Hun kjenner sjefen som er en venn av hennes mor. </a:t>
            </a:r>
          </a:p>
          <a:p>
            <a:pPr marL="0" indent="0">
              <a:buNone/>
            </a:pPr>
            <a:r>
              <a:rPr lang="nb-NO" sz="2000" dirty="0"/>
              <a:t>Hun har blitt enig med sjefen muntlig at hun skal jobbe hver torsdag og annenhver lørdag. Michelle og sjefen er enige om at hun skal få 9 000 kr fast hver måned for arbeidet, skatt må hun passe på å betale selv. Denne avtalen har hun hatt nesten ett år. Noen ganger jobber hun 9 timers vakter, mens andre ganger er vaktene opptil 14 timer.</a:t>
            </a:r>
          </a:p>
          <a:p>
            <a:pPr marL="0" indent="0">
              <a:buNone/>
            </a:pPr>
            <a:r>
              <a:rPr lang="nb-NO" sz="2000" dirty="0"/>
              <a:t>Iblant serverer hun sprit til gjestene, noe hun spurte sjefen om var lov. Sjefen sa at han/hun hadde ordnet papirer på at hun kan servere sprit. </a:t>
            </a:r>
          </a:p>
          <a:p>
            <a:pPr marL="0" indent="0">
              <a:buNone/>
            </a:pPr>
            <a:r>
              <a:rPr lang="nb-NO" sz="2000" dirty="0"/>
              <a:t>For hver dag Michelle er syk mister hun 1/8 del av månedslønnen den måneden hun er borte.</a:t>
            </a:r>
          </a:p>
          <a:p>
            <a:pPr marL="0" indent="0">
              <a:buNone/>
            </a:pPr>
            <a:r>
              <a:rPr lang="nb-NO" sz="2000" dirty="0"/>
              <a:t>Hva er bruddene på Arbeidsmiljøloven her?</a:t>
            </a:r>
          </a:p>
          <a:p>
            <a:pPr marL="0" indent="0">
              <a:buNone/>
            </a:pPr>
            <a:endParaRPr lang="nb-NO" sz="2000" dirty="0"/>
          </a:p>
          <a:p>
            <a:pPr marL="0" indent="0">
              <a:buNone/>
            </a:pPr>
            <a:endParaRPr lang="nb-NO" sz="2000" dirty="0"/>
          </a:p>
        </p:txBody>
      </p:sp>
      <p:sp>
        <p:nvSpPr>
          <p:cNvPr id="4" name="Plassholder for tekst 3">
            <a:extLst>
              <a:ext uri="{FF2B5EF4-FFF2-40B4-BE49-F238E27FC236}">
                <a16:creationId xmlns:a16="http://schemas.microsoft.com/office/drawing/2014/main" id="{182DDC47-7D64-43C3-A4F0-B22FCE379615}"/>
              </a:ext>
            </a:extLst>
          </p:cNvPr>
          <p:cNvSpPr>
            <a:spLocks noGrp="1"/>
          </p:cNvSpPr>
          <p:nvPr>
            <p:ph type="body" sz="quarter" idx="13"/>
          </p:nvPr>
        </p:nvSpPr>
        <p:spPr/>
        <p:txBody>
          <a:bodyPr/>
          <a:lstStyle/>
          <a:p>
            <a:r>
              <a:rPr lang="nb-NO" dirty="0">
                <a:solidFill>
                  <a:srgbClr val="F76969"/>
                </a:solidFill>
              </a:rPr>
              <a:t>Michelles</a:t>
            </a:r>
            <a:r>
              <a:rPr lang="nb-NO" dirty="0"/>
              <a:t> </a:t>
            </a:r>
            <a:r>
              <a:rPr lang="nb-NO" dirty="0">
                <a:solidFill>
                  <a:srgbClr val="F76969"/>
                </a:solidFill>
              </a:rPr>
              <a:t>deltidsjobb</a:t>
            </a:r>
          </a:p>
        </p:txBody>
      </p:sp>
    </p:spTree>
    <p:extLst>
      <p:ext uri="{BB962C8B-B14F-4D97-AF65-F5344CB8AC3E}">
        <p14:creationId xmlns:p14="http://schemas.microsoft.com/office/powerpoint/2010/main" val="3795245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B88103-8A24-40C7-9E17-516A87743B66}"/>
              </a:ext>
            </a:extLst>
          </p:cNvPr>
          <p:cNvSpPr>
            <a:spLocks noGrp="1"/>
          </p:cNvSpPr>
          <p:nvPr>
            <p:ph type="title"/>
          </p:nvPr>
        </p:nvSpPr>
        <p:spPr/>
        <p:txBody>
          <a:bodyPr>
            <a:normAutofit/>
          </a:bodyPr>
          <a:lstStyle/>
          <a:p>
            <a:r>
              <a:rPr lang="nb-NO" dirty="0"/>
              <a:t>Gruppeoppgaver</a:t>
            </a:r>
          </a:p>
        </p:txBody>
      </p:sp>
      <p:sp>
        <p:nvSpPr>
          <p:cNvPr id="3" name="Plassholder for innhold 2">
            <a:extLst>
              <a:ext uri="{FF2B5EF4-FFF2-40B4-BE49-F238E27FC236}">
                <a16:creationId xmlns:a16="http://schemas.microsoft.com/office/drawing/2014/main" id="{B55476CA-EC77-4173-88C1-99768739A993}"/>
              </a:ext>
            </a:extLst>
          </p:cNvPr>
          <p:cNvSpPr>
            <a:spLocks noGrp="1"/>
          </p:cNvSpPr>
          <p:nvPr>
            <p:ph idx="1"/>
          </p:nvPr>
        </p:nvSpPr>
        <p:spPr>
          <a:xfrm>
            <a:off x="838200" y="2265892"/>
            <a:ext cx="10515600" cy="4351338"/>
          </a:xfrm>
        </p:spPr>
        <p:txBody>
          <a:bodyPr>
            <a:normAutofit/>
          </a:bodyPr>
          <a:lstStyle/>
          <a:p>
            <a:pPr marL="0" indent="0">
              <a:buNone/>
            </a:pPr>
            <a:r>
              <a:rPr lang="nb-NO" sz="2000" dirty="0"/>
              <a:t>Mia er 14 år og jobber hos det lokale gatekjøkkenet. For at Mia skulle få jobben måtte hun </a:t>
            </a:r>
            <a:r>
              <a:rPr lang="nb-NO" sz="2000" dirty="0" err="1"/>
              <a:t>prøvejobbe</a:t>
            </a:r>
            <a:r>
              <a:rPr lang="nb-NO" sz="2000" dirty="0"/>
              <a:t> i en uke uten lønn. Hun må av og til gjøre noen tunge løft når hun bærer inn varer, men hun jobber mest i kassen. Mia går på ungdomskolen og er på skolen hver ukedag mellom 0815-1400. </a:t>
            </a:r>
          </a:p>
          <a:p>
            <a:pPr marL="0" indent="0">
              <a:buNone/>
            </a:pPr>
            <a:r>
              <a:rPr lang="nb-NO" sz="2000" dirty="0"/>
              <a:t>Hun har arbeidskontrakt som sier at hun skal jobbe mandag onsdag og fredag fra 16.00-20.00, hun får 110 kr i timen, 6% i feriepenger og hun får 15 minutter pause hver vakt.</a:t>
            </a:r>
          </a:p>
          <a:p>
            <a:pPr marL="0" indent="0">
              <a:buNone/>
            </a:pPr>
            <a:r>
              <a:rPr lang="nb-NO" sz="2000" dirty="0"/>
              <a:t>Finnes det brudd på arbeidsmiljøloven her?</a:t>
            </a:r>
          </a:p>
          <a:p>
            <a:pPr marL="0" indent="0">
              <a:buNone/>
            </a:pPr>
            <a:endParaRPr lang="nb-NO" sz="2000" dirty="0"/>
          </a:p>
          <a:p>
            <a:pPr marL="0" indent="0">
              <a:buNone/>
            </a:pPr>
            <a:r>
              <a:rPr lang="nb-NO" sz="2000" dirty="0"/>
              <a:t>    </a:t>
            </a:r>
          </a:p>
        </p:txBody>
      </p:sp>
      <p:sp>
        <p:nvSpPr>
          <p:cNvPr id="4" name="Plassholder for tekst 3">
            <a:extLst>
              <a:ext uri="{FF2B5EF4-FFF2-40B4-BE49-F238E27FC236}">
                <a16:creationId xmlns:a16="http://schemas.microsoft.com/office/drawing/2014/main" id="{06C2C06D-0C0C-493E-99FB-04ED70D7293F}"/>
              </a:ext>
            </a:extLst>
          </p:cNvPr>
          <p:cNvSpPr>
            <a:spLocks noGrp="1"/>
          </p:cNvSpPr>
          <p:nvPr>
            <p:ph type="body" sz="quarter" idx="13"/>
          </p:nvPr>
        </p:nvSpPr>
        <p:spPr/>
        <p:txBody>
          <a:bodyPr/>
          <a:lstStyle/>
          <a:p>
            <a:r>
              <a:rPr lang="nb-NO" dirty="0">
                <a:solidFill>
                  <a:srgbClr val="F76969"/>
                </a:solidFill>
              </a:rPr>
              <a:t>Mia på gatekjøkkenet</a:t>
            </a:r>
          </a:p>
        </p:txBody>
      </p:sp>
    </p:spTree>
    <p:extLst>
      <p:ext uri="{BB962C8B-B14F-4D97-AF65-F5344CB8AC3E}">
        <p14:creationId xmlns:p14="http://schemas.microsoft.com/office/powerpoint/2010/main" val="1678842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1C2A79-6978-4356-A305-78979160717E}"/>
              </a:ext>
            </a:extLst>
          </p:cNvPr>
          <p:cNvSpPr>
            <a:spLocks noGrp="1"/>
          </p:cNvSpPr>
          <p:nvPr>
            <p:ph type="title"/>
          </p:nvPr>
        </p:nvSpPr>
        <p:spPr/>
        <p:txBody>
          <a:bodyPr>
            <a:normAutofit/>
          </a:bodyPr>
          <a:lstStyle/>
          <a:p>
            <a:r>
              <a:rPr lang="nb-NO" dirty="0"/>
              <a:t>Gruppeoppgaver</a:t>
            </a:r>
          </a:p>
        </p:txBody>
      </p:sp>
      <p:sp>
        <p:nvSpPr>
          <p:cNvPr id="3" name="Plassholder for innhold 2">
            <a:extLst>
              <a:ext uri="{FF2B5EF4-FFF2-40B4-BE49-F238E27FC236}">
                <a16:creationId xmlns:a16="http://schemas.microsoft.com/office/drawing/2014/main" id="{0FEAFF04-BACE-4E35-80AE-48F6A05BD97D}"/>
              </a:ext>
            </a:extLst>
          </p:cNvPr>
          <p:cNvSpPr>
            <a:spLocks noGrp="1"/>
          </p:cNvSpPr>
          <p:nvPr>
            <p:ph idx="1"/>
          </p:nvPr>
        </p:nvSpPr>
        <p:spPr>
          <a:xfrm>
            <a:off x="838200" y="2301874"/>
            <a:ext cx="10515600" cy="4351338"/>
          </a:xfrm>
        </p:spPr>
        <p:txBody>
          <a:bodyPr>
            <a:normAutofit/>
          </a:bodyPr>
          <a:lstStyle/>
          <a:p>
            <a:pPr marL="0" indent="0">
              <a:buNone/>
            </a:pPr>
            <a:r>
              <a:rPr lang="nb-NO" sz="2000" dirty="0"/>
              <a:t>Bjarne er 19 år og har fast jobb som kjøttskjærer på et slakteri. Har 250 kr i timen. Han har kontrakt som sier at han skal jobbe hver ukedag 0650-1500. Han har ikke betalt pause. Hvis Bjarne jobber overtid får han 50% tillegg. Han får 12% feriepenger, det er opplyst i kontrakten hvem som er verneombud. Under opplæringen fikk han full lønn. Det står i kontrakten at det er kameraovervåkning på arbeidsplassen. Han får fri med lønn på alle høytidsdager. Han får fem uker ferie hvert år.</a:t>
            </a:r>
          </a:p>
          <a:p>
            <a:pPr marL="0" indent="0">
              <a:buNone/>
            </a:pPr>
            <a:endParaRPr lang="nb-NO" sz="2000" dirty="0"/>
          </a:p>
          <a:p>
            <a:pPr marL="0" indent="0">
              <a:buNone/>
            </a:pPr>
            <a:r>
              <a:rPr lang="nb-NO" sz="2000" dirty="0"/>
              <a:t>Hva mener vi om denne?</a:t>
            </a:r>
          </a:p>
        </p:txBody>
      </p:sp>
      <p:sp>
        <p:nvSpPr>
          <p:cNvPr id="4" name="Plassholder for tekst 3">
            <a:extLst>
              <a:ext uri="{FF2B5EF4-FFF2-40B4-BE49-F238E27FC236}">
                <a16:creationId xmlns:a16="http://schemas.microsoft.com/office/drawing/2014/main" id="{72F21B44-E752-4E1A-A4B5-9D76A3358B0A}"/>
              </a:ext>
            </a:extLst>
          </p:cNvPr>
          <p:cNvSpPr>
            <a:spLocks noGrp="1"/>
          </p:cNvSpPr>
          <p:nvPr>
            <p:ph type="body" sz="quarter" idx="13"/>
          </p:nvPr>
        </p:nvSpPr>
        <p:spPr/>
        <p:txBody>
          <a:bodyPr/>
          <a:lstStyle/>
          <a:p>
            <a:r>
              <a:rPr lang="nb-NO" dirty="0">
                <a:solidFill>
                  <a:srgbClr val="F76969"/>
                </a:solidFill>
              </a:rPr>
              <a:t>Bjarne på slakteriet</a:t>
            </a:r>
          </a:p>
        </p:txBody>
      </p:sp>
    </p:spTree>
    <p:extLst>
      <p:ext uri="{BB962C8B-B14F-4D97-AF65-F5344CB8AC3E}">
        <p14:creationId xmlns:p14="http://schemas.microsoft.com/office/powerpoint/2010/main" val="1567237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6969"/>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solidFill>
            <a:srgbClr val="F76969"/>
          </a:solidFill>
        </p:spPr>
        <p:txBody>
          <a:bodyPr/>
          <a:lstStyle/>
          <a:p>
            <a:r>
              <a:rPr lang="nn-NO" b="1" dirty="0">
                <a:solidFill>
                  <a:schemeClr val="bg1"/>
                </a:solidFill>
              </a:rPr>
              <a:t>Kampanjen </a:t>
            </a:r>
            <a:r>
              <a:rPr lang="nn-NO" b="1" dirty="0" err="1">
                <a:solidFill>
                  <a:schemeClr val="bg1"/>
                </a:solidFill>
              </a:rPr>
              <a:t>videre</a:t>
            </a:r>
            <a:endParaRPr lang="nn-NO" b="1" dirty="0">
              <a:solidFill>
                <a:schemeClr val="bg1"/>
              </a:solidFill>
            </a:endParaRPr>
          </a:p>
        </p:txBody>
      </p:sp>
      <p:sp>
        <p:nvSpPr>
          <p:cNvPr id="3" name="Undertittel 2"/>
          <p:cNvSpPr>
            <a:spLocks noGrp="1"/>
          </p:cNvSpPr>
          <p:nvPr>
            <p:ph type="subTitle" idx="1"/>
          </p:nvPr>
        </p:nvSpPr>
        <p:spPr/>
        <p:txBody>
          <a:bodyPr/>
          <a:lstStyle/>
          <a:p>
            <a:r>
              <a:rPr lang="nn-NO" b="1" dirty="0">
                <a:solidFill>
                  <a:schemeClr val="bg1"/>
                </a:solidFill>
              </a:rPr>
              <a:t>Slik skal vi fagorganisere SU og ungdom </a:t>
            </a:r>
          </a:p>
        </p:txBody>
      </p:sp>
    </p:spTree>
    <p:extLst>
      <p:ext uri="{BB962C8B-B14F-4D97-AF65-F5344CB8AC3E}">
        <p14:creationId xmlns:p14="http://schemas.microsoft.com/office/powerpoint/2010/main" val="1568188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90948E-61E3-BF41-A056-5A2329C686F7}"/>
              </a:ext>
            </a:extLst>
          </p:cNvPr>
          <p:cNvSpPr>
            <a:spLocks noGrp="1"/>
          </p:cNvSpPr>
          <p:nvPr>
            <p:ph type="title"/>
          </p:nvPr>
        </p:nvSpPr>
        <p:spPr>
          <a:xfrm>
            <a:off x="648929" y="629266"/>
            <a:ext cx="3651467" cy="1676603"/>
          </a:xfrm>
        </p:spPr>
        <p:txBody>
          <a:bodyPr>
            <a:normAutofit/>
          </a:bodyPr>
          <a:lstStyle/>
          <a:p>
            <a:r>
              <a:rPr lang="nb-NO" dirty="0"/>
              <a:t>Del 1</a:t>
            </a:r>
          </a:p>
        </p:txBody>
      </p:sp>
      <p:sp>
        <p:nvSpPr>
          <p:cNvPr id="3" name="Plassholder for innhold 2">
            <a:extLst>
              <a:ext uri="{FF2B5EF4-FFF2-40B4-BE49-F238E27FC236}">
                <a16:creationId xmlns:a16="http://schemas.microsoft.com/office/drawing/2014/main" id="{56E49550-232F-4A42-BCBB-75DD78F6B56B}"/>
              </a:ext>
            </a:extLst>
          </p:cNvPr>
          <p:cNvSpPr>
            <a:spLocks noGrp="1"/>
          </p:cNvSpPr>
          <p:nvPr>
            <p:ph idx="1"/>
          </p:nvPr>
        </p:nvSpPr>
        <p:spPr>
          <a:xfrm>
            <a:off x="648931" y="2438400"/>
            <a:ext cx="3651466" cy="3785419"/>
          </a:xfrm>
        </p:spPr>
        <p:txBody>
          <a:bodyPr>
            <a:normAutofit/>
          </a:bodyPr>
          <a:lstStyle/>
          <a:p>
            <a:pPr>
              <a:lnSpc>
                <a:spcPct val="150000"/>
              </a:lnSpc>
            </a:pPr>
            <a:r>
              <a:rPr lang="nb-NO" sz="2400" dirty="0"/>
              <a:t>Ut februar </a:t>
            </a:r>
          </a:p>
          <a:p>
            <a:pPr>
              <a:lnSpc>
                <a:spcPct val="150000"/>
              </a:lnSpc>
            </a:pPr>
            <a:r>
              <a:rPr lang="nb-NO" sz="2400" dirty="0"/>
              <a:t>Bestill temakvelder</a:t>
            </a:r>
          </a:p>
          <a:p>
            <a:pPr>
              <a:lnSpc>
                <a:spcPct val="150000"/>
              </a:lnSpc>
            </a:pPr>
            <a:r>
              <a:rPr lang="nb-NO" sz="2400" dirty="0"/>
              <a:t>Skolere SU – Hvorfor er fagorganisering viktig! </a:t>
            </a:r>
          </a:p>
        </p:txBody>
      </p:sp>
      <p:pic>
        <p:nvPicPr>
          <p:cNvPr id="5" name="Bilde 4">
            <a:extLst>
              <a:ext uri="{FF2B5EF4-FFF2-40B4-BE49-F238E27FC236}">
                <a16:creationId xmlns:a16="http://schemas.microsoft.com/office/drawing/2014/main" id="{15DFC86B-5959-744C-AA3C-90A2E74E767A}"/>
              </a:ext>
            </a:extLst>
          </p:cNvPr>
          <p:cNvPicPr>
            <a:picLocks noChangeAspect="1"/>
          </p:cNvPicPr>
          <p:nvPr/>
        </p:nvPicPr>
        <p:blipFill rotWithShape="1">
          <a:blip r:embed="rId2">
            <a:extLst>
              <a:ext uri="{28A0092B-C50C-407E-A947-70E740481C1C}">
                <a14:useLocalDpi xmlns:a14="http://schemas.microsoft.com/office/drawing/2010/main" val="0"/>
              </a:ext>
            </a:extLst>
          </a:blip>
          <a:srcRect l="13079" r="4321"/>
          <a:stretch/>
        </p:blipFill>
        <p:spPr>
          <a:xfrm>
            <a:off x="4639056" y="10"/>
            <a:ext cx="7552944" cy="6857990"/>
          </a:xfrm>
          <a:prstGeom prst="rect">
            <a:avLst/>
          </a:prstGeom>
          <a:effectLst/>
        </p:spPr>
      </p:pic>
    </p:spTree>
    <p:extLst>
      <p:ext uri="{BB962C8B-B14F-4D97-AF65-F5344CB8AC3E}">
        <p14:creationId xmlns:p14="http://schemas.microsoft.com/office/powerpoint/2010/main" val="2846049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79901A-33FD-A349-B319-0712D40C727E}"/>
              </a:ext>
            </a:extLst>
          </p:cNvPr>
          <p:cNvSpPr>
            <a:spLocks noGrp="1"/>
          </p:cNvSpPr>
          <p:nvPr>
            <p:ph type="title"/>
          </p:nvPr>
        </p:nvSpPr>
        <p:spPr/>
        <p:txBody>
          <a:bodyPr/>
          <a:lstStyle/>
          <a:p>
            <a:r>
              <a:rPr lang="nb-NO" dirty="0"/>
              <a:t>Del 2</a:t>
            </a:r>
          </a:p>
        </p:txBody>
      </p:sp>
      <p:sp>
        <p:nvSpPr>
          <p:cNvPr id="3" name="Plassholder for innhold 2">
            <a:extLst>
              <a:ext uri="{FF2B5EF4-FFF2-40B4-BE49-F238E27FC236}">
                <a16:creationId xmlns:a16="http://schemas.microsoft.com/office/drawing/2014/main" id="{1F524C47-67F8-4849-8AC2-DAE2984CA8DB}"/>
              </a:ext>
            </a:extLst>
          </p:cNvPr>
          <p:cNvSpPr>
            <a:spLocks noGrp="1"/>
          </p:cNvSpPr>
          <p:nvPr>
            <p:ph idx="1"/>
          </p:nvPr>
        </p:nvSpPr>
        <p:spPr/>
        <p:txBody>
          <a:bodyPr/>
          <a:lstStyle/>
          <a:p>
            <a:r>
              <a:rPr lang="nb-NO" dirty="0"/>
              <a:t>Skolebesøk </a:t>
            </a:r>
          </a:p>
          <a:p>
            <a:pPr lvl="1"/>
            <a:r>
              <a:rPr lang="nb-NO" dirty="0"/>
              <a:t>Ta et kvarter </a:t>
            </a:r>
          </a:p>
          <a:p>
            <a:pPr lvl="1"/>
            <a:r>
              <a:rPr lang="nb-NO" dirty="0"/>
              <a:t>Underskriftkampanje </a:t>
            </a:r>
          </a:p>
          <a:p>
            <a:pPr lvl="1"/>
            <a:r>
              <a:rPr lang="nb-NO" dirty="0" err="1"/>
              <a:t>Kahoot</a:t>
            </a:r>
            <a:endParaRPr lang="nb-NO" dirty="0"/>
          </a:p>
          <a:p>
            <a:r>
              <a:rPr lang="nb-NO" dirty="0"/>
              <a:t>Politisk gjennomslag</a:t>
            </a:r>
          </a:p>
          <a:p>
            <a:r>
              <a:rPr lang="nb-NO" dirty="0"/>
              <a:t>Del kule ting</a:t>
            </a:r>
          </a:p>
        </p:txBody>
      </p:sp>
      <p:pic>
        <p:nvPicPr>
          <p:cNvPr id="5" name="Bilde 4">
            <a:extLst>
              <a:ext uri="{FF2B5EF4-FFF2-40B4-BE49-F238E27FC236}">
                <a16:creationId xmlns:a16="http://schemas.microsoft.com/office/drawing/2014/main" id="{EC5A8DB4-71C5-0349-955D-D26D65C12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51" y="-93452"/>
            <a:ext cx="4752949" cy="3568280"/>
          </a:xfrm>
          <a:prstGeom prst="rect">
            <a:avLst/>
          </a:prstGeom>
        </p:spPr>
      </p:pic>
      <p:pic>
        <p:nvPicPr>
          <p:cNvPr id="7" name="Bilde 6">
            <a:extLst>
              <a:ext uri="{FF2B5EF4-FFF2-40B4-BE49-F238E27FC236}">
                <a16:creationId xmlns:a16="http://schemas.microsoft.com/office/drawing/2014/main" id="{0E83846C-3089-6244-8DEC-ACFAC5F5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7984" y="3155421"/>
            <a:ext cx="4076700" cy="3060586"/>
          </a:xfrm>
          <a:prstGeom prst="rect">
            <a:avLst/>
          </a:prstGeom>
        </p:spPr>
      </p:pic>
    </p:spTree>
    <p:extLst>
      <p:ext uri="{BB962C8B-B14F-4D97-AF65-F5344CB8AC3E}">
        <p14:creationId xmlns:p14="http://schemas.microsoft.com/office/powerpoint/2010/main" val="3883468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9841BB-981A-0143-839E-1B61F875FAE5}"/>
              </a:ext>
            </a:extLst>
          </p:cNvPr>
          <p:cNvSpPr>
            <a:spLocks noGrp="1"/>
          </p:cNvSpPr>
          <p:nvPr>
            <p:ph type="title"/>
          </p:nvPr>
        </p:nvSpPr>
        <p:spPr/>
        <p:txBody>
          <a:bodyPr/>
          <a:lstStyle/>
          <a:p>
            <a:r>
              <a:rPr lang="nb-NO" dirty="0"/>
              <a:t>Kalender </a:t>
            </a:r>
          </a:p>
        </p:txBody>
      </p:sp>
      <p:sp>
        <p:nvSpPr>
          <p:cNvPr id="3" name="Plassholder for innhold 2">
            <a:extLst>
              <a:ext uri="{FF2B5EF4-FFF2-40B4-BE49-F238E27FC236}">
                <a16:creationId xmlns:a16="http://schemas.microsoft.com/office/drawing/2014/main" id="{B0F9BD0E-E487-DA48-8A00-E37CA51CC029}"/>
              </a:ext>
            </a:extLst>
          </p:cNvPr>
          <p:cNvSpPr>
            <a:spLocks noGrp="1"/>
          </p:cNvSpPr>
          <p:nvPr>
            <p:ph idx="1"/>
          </p:nvPr>
        </p:nvSpPr>
        <p:spPr/>
        <p:txBody>
          <a:bodyPr/>
          <a:lstStyle/>
          <a:p>
            <a:r>
              <a:rPr lang="nb-NO" dirty="0"/>
              <a:t>Mars: </a:t>
            </a:r>
          </a:p>
          <a:p>
            <a:pPr lvl="1"/>
            <a:r>
              <a:rPr lang="nb-NO" dirty="0"/>
              <a:t>1. mars – </a:t>
            </a:r>
            <a:r>
              <a:rPr lang="nb-NO" dirty="0" err="1"/>
              <a:t>SoMe</a:t>
            </a:r>
            <a:r>
              <a:rPr lang="nb-NO" dirty="0"/>
              <a:t>-aksjon</a:t>
            </a:r>
          </a:p>
          <a:p>
            <a:pPr lvl="1"/>
            <a:r>
              <a:rPr lang="nb-NO" dirty="0"/>
              <a:t>18. mars – </a:t>
            </a:r>
            <a:r>
              <a:rPr lang="nb-NO" dirty="0" err="1"/>
              <a:t>Butikkdagen</a:t>
            </a:r>
            <a:endParaRPr lang="nb-NO" dirty="0"/>
          </a:p>
          <a:p>
            <a:r>
              <a:rPr lang="nb-NO" dirty="0"/>
              <a:t>April </a:t>
            </a:r>
          </a:p>
          <a:p>
            <a:pPr lvl="1"/>
            <a:r>
              <a:rPr lang="nb-NO" dirty="0" err="1"/>
              <a:t>Sørvidagen</a:t>
            </a:r>
            <a:endParaRPr lang="nb-NO" dirty="0"/>
          </a:p>
          <a:p>
            <a:r>
              <a:rPr lang="nb-NO" dirty="0"/>
              <a:t>1. mai – arbeidernes dag </a:t>
            </a:r>
          </a:p>
        </p:txBody>
      </p:sp>
      <p:pic>
        <p:nvPicPr>
          <p:cNvPr id="5" name="Bilde 4">
            <a:extLst>
              <a:ext uri="{FF2B5EF4-FFF2-40B4-BE49-F238E27FC236}">
                <a16:creationId xmlns:a16="http://schemas.microsoft.com/office/drawing/2014/main" id="{6110C10C-9EB6-F74C-A79C-44BB1DC9B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800" y="1745124"/>
            <a:ext cx="5024966" cy="3772497"/>
          </a:xfrm>
          <a:prstGeom prst="rect">
            <a:avLst/>
          </a:prstGeom>
        </p:spPr>
      </p:pic>
    </p:spTree>
    <p:extLst>
      <p:ext uri="{BB962C8B-B14F-4D97-AF65-F5344CB8AC3E}">
        <p14:creationId xmlns:p14="http://schemas.microsoft.com/office/powerpoint/2010/main" val="2302145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7637BB-3C72-4CA5-931B-1FC7611996EB}"/>
              </a:ext>
            </a:extLst>
          </p:cNvPr>
          <p:cNvSpPr>
            <a:spLocks noGrp="1"/>
          </p:cNvSpPr>
          <p:nvPr>
            <p:ph type="title"/>
          </p:nvPr>
        </p:nvSpPr>
        <p:spPr>
          <a:xfrm>
            <a:off x="838200" y="983964"/>
            <a:ext cx="10515600" cy="1325563"/>
          </a:xfrm>
        </p:spPr>
        <p:txBody>
          <a:bodyPr/>
          <a:lstStyle/>
          <a:p>
            <a:r>
              <a:rPr lang="nb-NO" dirty="0"/>
              <a:t>Materiell</a:t>
            </a:r>
            <a:endParaRPr lang="nn-NO" dirty="0"/>
          </a:p>
        </p:txBody>
      </p:sp>
      <p:sp>
        <p:nvSpPr>
          <p:cNvPr id="3" name="Plassholder for innhold 2">
            <a:extLst>
              <a:ext uri="{FF2B5EF4-FFF2-40B4-BE49-F238E27FC236}">
                <a16:creationId xmlns:a16="http://schemas.microsoft.com/office/drawing/2014/main" id="{02DC0C6E-4118-40F4-824E-7A0BE1909195}"/>
              </a:ext>
            </a:extLst>
          </p:cNvPr>
          <p:cNvSpPr>
            <a:spLocks noGrp="1"/>
          </p:cNvSpPr>
          <p:nvPr>
            <p:ph idx="1"/>
          </p:nvPr>
        </p:nvSpPr>
        <p:spPr>
          <a:xfrm>
            <a:off x="838200" y="2483228"/>
            <a:ext cx="10515600" cy="4351338"/>
          </a:xfrm>
        </p:spPr>
        <p:txBody>
          <a:bodyPr/>
          <a:lstStyle/>
          <a:p>
            <a:r>
              <a:rPr lang="nb-NO" dirty="0"/>
              <a:t>Flyer</a:t>
            </a:r>
          </a:p>
          <a:p>
            <a:r>
              <a:rPr lang="nb-NO" dirty="0"/>
              <a:t>Genser</a:t>
            </a:r>
          </a:p>
          <a:p>
            <a:r>
              <a:rPr lang="nb-NO" dirty="0"/>
              <a:t>Handlenett</a:t>
            </a:r>
          </a:p>
          <a:p>
            <a:r>
              <a:rPr lang="nb-NO" dirty="0"/>
              <a:t>Button</a:t>
            </a:r>
          </a:p>
          <a:p>
            <a:r>
              <a:rPr lang="nb-NO" dirty="0"/>
              <a:t>Visittkort</a:t>
            </a:r>
          </a:p>
          <a:p>
            <a:endParaRPr lang="nb-NO" dirty="0"/>
          </a:p>
          <a:p>
            <a:endParaRPr lang="nn-NO" dirty="0"/>
          </a:p>
        </p:txBody>
      </p:sp>
      <p:pic>
        <p:nvPicPr>
          <p:cNvPr id="4" name="Bilde 3">
            <a:extLst>
              <a:ext uri="{FF2B5EF4-FFF2-40B4-BE49-F238E27FC236}">
                <a16:creationId xmlns:a16="http://schemas.microsoft.com/office/drawing/2014/main" id="{60D18E1D-2EDB-43BC-B630-9870F0147496}"/>
              </a:ext>
            </a:extLst>
          </p:cNvPr>
          <p:cNvPicPr>
            <a:picLocks noChangeAspect="1"/>
          </p:cNvPicPr>
          <p:nvPr/>
        </p:nvPicPr>
        <p:blipFill>
          <a:blip r:embed="rId2"/>
          <a:stretch>
            <a:fillRect/>
          </a:stretch>
        </p:blipFill>
        <p:spPr>
          <a:xfrm>
            <a:off x="4307150" y="365125"/>
            <a:ext cx="3577700" cy="3888805"/>
          </a:xfrm>
          <a:prstGeom prst="flowChartConnector">
            <a:avLst/>
          </a:prstGeom>
        </p:spPr>
      </p:pic>
      <p:pic>
        <p:nvPicPr>
          <p:cNvPr id="5" name="Bilde 4">
            <a:extLst>
              <a:ext uri="{FF2B5EF4-FFF2-40B4-BE49-F238E27FC236}">
                <a16:creationId xmlns:a16="http://schemas.microsoft.com/office/drawing/2014/main" id="{2320D21E-565C-4090-B8A5-76EAA3C97333}"/>
              </a:ext>
            </a:extLst>
          </p:cNvPr>
          <p:cNvPicPr>
            <a:picLocks noChangeAspect="1"/>
          </p:cNvPicPr>
          <p:nvPr/>
        </p:nvPicPr>
        <p:blipFill>
          <a:blip r:embed="rId3"/>
          <a:stretch>
            <a:fillRect/>
          </a:stretch>
        </p:blipFill>
        <p:spPr>
          <a:xfrm>
            <a:off x="8219441" y="2651612"/>
            <a:ext cx="3723514" cy="4014571"/>
          </a:xfrm>
          <a:prstGeom prst="flowChartConnector">
            <a:avLst/>
          </a:prstGeom>
        </p:spPr>
      </p:pic>
    </p:spTree>
    <p:extLst>
      <p:ext uri="{BB962C8B-B14F-4D97-AF65-F5344CB8AC3E}">
        <p14:creationId xmlns:p14="http://schemas.microsoft.com/office/powerpoint/2010/main" val="1898546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6969"/>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solidFill>
            <a:srgbClr val="F76969"/>
          </a:solidFill>
        </p:spPr>
        <p:txBody>
          <a:bodyPr/>
          <a:lstStyle/>
          <a:p>
            <a:r>
              <a:rPr lang="nn-NO" b="1" dirty="0">
                <a:solidFill>
                  <a:schemeClr val="bg1"/>
                </a:solidFill>
              </a:rPr>
              <a:t>Organiser deg NÅ!</a:t>
            </a:r>
          </a:p>
        </p:txBody>
      </p:sp>
      <p:sp>
        <p:nvSpPr>
          <p:cNvPr id="3" name="Undertittel 2"/>
          <p:cNvSpPr>
            <a:spLocks noGrp="1"/>
          </p:cNvSpPr>
          <p:nvPr>
            <p:ph type="subTitle" idx="1"/>
          </p:nvPr>
        </p:nvSpPr>
        <p:spPr/>
        <p:txBody>
          <a:bodyPr>
            <a:normAutofit/>
          </a:bodyPr>
          <a:lstStyle/>
          <a:p>
            <a:r>
              <a:rPr lang="nb-NO" sz="2800" b="1" dirty="0">
                <a:solidFill>
                  <a:schemeClr val="bg1"/>
                </a:solidFill>
              </a:rPr>
              <a:t>For det du ikke vet, kan du ha vondt av</a:t>
            </a:r>
            <a:endParaRPr lang="nn-NO" sz="2800" b="1" dirty="0">
              <a:solidFill>
                <a:schemeClr val="bg1"/>
              </a:solidFill>
            </a:endParaRPr>
          </a:p>
        </p:txBody>
      </p:sp>
    </p:spTree>
    <p:extLst>
      <p:ext uri="{BB962C8B-B14F-4D97-AF65-F5344CB8AC3E}">
        <p14:creationId xmlns:p14="http://schemas.microsoft.com/office/powerpoint/2010/main" val="1636911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6969"/>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solidFill>
            <a:srgbClr val="F76969"/>
          </a:solidFill>
        </p:spPr>
        <p:txBody>
          <a:bodyPr/>
          <a:lstStyle/>
          <a:p>
            <a:r>
              <a:rPr lang="nn-NO" b="1" dirty="0">
                <a:solidFill>
                  <a:schemeClr val="bg1"/>
                </a:solidFill>
              </a:rPr>
              <a:t>Historisk blikk på </a:t>
            </a:r>
            <a:r>
              <a:rPr lang="nn-NO" b="1" dirty="0" err="1">
                <a:solidFill>
                  <a:schemeClr val="bg1"/>
                </a:solidFill>
              </a:rPr>
              <a:t>fagbevegelsen</a:t>
            </a:r>
            <a:endParaRPr lang="nn-NO" b="1" dirty="0">
              <a:solidFill>
                <a:schemeClr val="bg1"/>
              </a:solidFill>
            </a:endParaRPr>
          </a:p>
        </p:txBody>
      </p:sp>
      <p:sp>
        <p:nvSpPr>
          <p:cNvPr id="3" name="Undertittel 2"/>
          <p:cNvSpPr>
            <a:spLocks noGrp="1"/>
          </p:cNvSpPr>
          <p:nvPr>
            <p:ph type="subTitle" idx="1"/>
          </p:nvPr>
        </p:nvSpPr>
        <p:spPr/>
        <p:txBody>
          <a:bodyPr/>
          <a:lstStyle/>
          <a:p>
            <a:endParaRPr lang="nn-NO" dirty="0"/>
          </a:p>
        </p:txBody>
      </p:sp>
    </p:spTree>
    <p:extLst>
      <p:ext uri="{BB962C8B-B14F-4D97-AF65-F5344CB8AC3E}">
        <p14:creationId xmlns:p14="http://schemas.microsoft.com/office/powerpoint/2010/main" val="2635003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943F6F-6457-4E98-9B18-92E4C3183844}"/>
              </a:ext>
            </a:extLst>
          </p:cNvPr>
          <p:cNvSpPr>
            <a:spLocks noGrp="1"/>
          </p:cNvSpPr>
          <p:nvPr>
            <p:ph type="title"/>
          </p:nvPr>
        </p:nvSpPr>
        <p:spPr>
          <a:xfrm>
            <a:off x="838200" y="365125"/>
            <a:ext cx="10515600" cy="1325563"/>
          </a:xfrm>
        </p:spPr>
        <p:txBody>
          <a:bodyPr>
            <a:normAutofit/>
          </a:bodyPr>
          <a:lstStyle/>
          <a:p>
            <a:r>
              <a:rPr lang="nb-NO" dirty="0"/>
              <a:t>Kort og godt</a:t>
            </a:r>
            <a:endParaRPr lang="nn-NO" dirty="0"/>
          </a:p>
        </p:txBody>
      </p:sp>
      <p:sp>
        <p:nvSpPr>
          <p:cNvPr id="3" name="Plassholder for innhold 2">
            <a:extLst>
              <a:ext uri="{FF2B5EF4-FFF2-40B4-BE49-F238E27FC236}">
                <a16:creationId xmlns:a16="http://schemas.microsoft.com/office/drawing/2014/main" id="{D9385100-5F29-4323-B192-3C2F37F63D6D}"/>
              </a:ext>
            </a:extLst>
          </p:cNvPr>
          <p:cNvSpPr>
            <a:spLocks noGrp="1"/>
          </p:cNvSpPr>
          <p:nvPr>
            <p:ph idx="1"/>
          </p:nvPr>
        </p:nvSpPr>
        <p:spPr>
          <a:xfrm>
            <a:off x="838200" y="1825625"/>
            <a:ext cx="4106779" cy="4667250"/>
          </a:xfrm>
        </p:spPr>
        <p:txBody>
          <a:bodyPr>
            <a:normAutofit lnSpcReduction="10000"/>
          </a:bodyPr>
          <a:lstStyle/>
          <a:p>
            <a:r>
              <a:rPr lang="nb-NO" sz="2400" dirty="0"/>
              <a:t>Streik, aksjoner og kamp for rettferdig og mot undertrykkelse</a:t>
            </a:r>
          </a:p>
          <a:p>
            <a:r>
              <a:rPr lang="nb-NO" sz="2400" dirty="0"/>
              <a:t>Marcus Thrane og Thranebevegelsen</a:t>
            </a:r>
          </a:p>
          <a:p>
            <a:r>
              <a:rPr lang="nb-NO" sz="2400" dirty="0"/>
              <a:t>LOs stiftelse og diverse gjennomslag</a:t>
            </a:r>
          </a:p>
          <a:p>
            <a:r>
              <a:rPr lang="nb-NO" sz="2400" dirty="0"/>
              <a:t>1935 – Norge får en hovedavtale</a:t>
            </a:r>
          </a:p>
          <a:p>
            <a:r>
              <a:rPr lang="nb-NO" sz="2400" dirty="0"/>
              <a:t>70- og 80-tallet</a:t>
            </a:r>
          </a:p>
          <a:p>
            <a:r>
              <a:rPr lang="nb-NO" sz="2400" dirty="0"/>
              <a:t>EU-direktiver</a:t>
            </a:r>
          </a:p>
          <a:p>
            <a:r>
              <a:rPr lang="nb-NO" sz="2400" dirty="0"/>
              <a:t>Endringer i Arbeidsmiljøloven i 2015</a:t>
            </a:r>
            <a:endParaRPr lang="nn-NO" sz="2400" dirty="0"/>
          </a:p>
        </p:txBody>
      </p:sp>
      <p:pic>
        <p:nvPicPr>
          <p:cNvPr id="1026" name="Picture 2" descr="Bilderesultat for socialist">
            <a:extLst>
              <a:ext uri="{FF2B5EF4-FFF2-40B4-BE49-F238E27FC236}">
                <a16:creationId xmlns:a16="http://schemas.microsoft.com/office/drawing/2014/main" id="{B894736B-93C8-4F5A-828E-2239C67331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9" r="6559"/>
          <a:stretch/>
        </p:blipFill>
        <p:spPr bwMode="auto">
          <a:xfrm>
            <a:off x="5120640" y="1904281"/>
            <a:ext cx="623316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039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6969"/>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solidFill>
            <a:srgbClr val="F76969"/>
          </a:solidFill>
        </p:spPr>
        <p:txBody>
          <a:bodyPr/>
          <a:lstStyle/>
          <a:p>
            <a:r>
              <a:rPr lang="nb-NO" b="1" dirty="0">
                <a:solidFill>
                  <a:schemeClr val="bg1"/>
                </a:solidFill>
              </a:rPr>
              <a:t>Hva står egentlig i arbeidsmiljøloven?</a:t>
            </a:r>
            <a:endParaRPr lang="nn-NO" b="1" dirty="0">
              <a:solidFill>
                <a:schemeClr val="bg1"/>
              </a:solidFill>
            </a:endParaRPr>
          </a:p>
        </p:txBody>
      </p:sp>
      <p:sp>
        <p:nvSpPr>
          <p:cNvPr id="3" name="Undertittel 2"/>
          <p:cNvSpPr>
            <a:spLocks noGrp="1"/>
          </p:cNvSpPr>
          <p:nvPr>
            <p:ph type="subTitle" idx="1"/>
          </p:nvPr>
        </p:nvSpPr>
        <p:spPr/>
        <p:txBody>
          <a:bodyPr/>
          <a:lstStyle/>
          <a:p>
            <a:endParaRPr lang="nn-NO" dirty="0"/>
          </a:p>
        </p:txBody>
      </p:sp>
    </p:spTree>
    <p:extLst>
      <p:ext uri="{BB962C8B-B14F-4D97-AF65-F5344CB8AC3E}">
        <p14:creationId xmlns:p14="http://schemas.microsoft.com/office/powerpoint/2010/main" val="3968011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95AC4F-232B-441B-9940-006DFC19987E}"/>
              </a:ext>
            </a:extLst>
          </p:cNvPr>
          <p:cNvSpPr>
            <a:spLocks noGrp="1"/>
          </p:cNvSpPr>
          <p:nvPr>
            <p:ph type="title"/>
          </p:nvPr>
        </p:nvSpPr>
        <p:spPr>
          <a:xfrm>
            <a:off x="648929" y="629266"/>
            <a:ext cx="6586491" cy="1676603"/>
          </a:xfrm>
        </p:spPr>
        <p:txBody>
          <a:bodyPr>
            <a:normAutofit/>
          </a:bodyPr>
          <a:lstStyle/>
          <a:p>
            <a:r>
              <a:rPr lang="nb-NO" dirty="0"/>
              <a:t>Arbeidsmiljøloven</a:t>
            </a:r>
            <a:endParaRPr lang="nn-NO" dirty="0"/>
          </a:p>
        </p:txBody>
      </p:sp>
      <p:sp>
        <p:nvSpPr>
          <p:cNvPr id="3" name="Plassholder for innhold 2">
            <a:extLst>
              <a:ext uri="{FF2B5EF4-FFF2-40B4-BE49-F238E27FC236}">
                <a16:creationId xmlns:a16="http://schemas.microsoft.com/office/drawing/2014/main" id="{7895CB4F-FC31-4697-9014-7F371757D2CC}"/>
              </a:ext>
            </a:extLst>
          </p:cNvPr>
          <p:cNvSpPr>
            <a:spLocks noGrp="1"/>
          </p:cNvSpPr>
          <p:nvPr>
            <p:ph idx="1"/>
          </p:nvPr>
        </p:nvSpPr>
        <p:spPr>
          <a:xfrm>
            <a:off x="648930" y="2438400"/>
            <a:ext cx="11664990" cy="4178968"/>
          </a:xfrm>
        </p:spPr>
        <p:txBody>
          <a:bodyPr>
            <a:normAutofit/>
          </a:bodyPr>
          <a:lstStyle/>
          <a:p>
            <a:pPr marL="457200" lvl="0" indent="-342900">
              <a:lnSpc>
                <a:spcPct val="100000"/>
              </a:lnSpc>
              <a:spcBef>
                <a:spcPts val="800"/>
              </a:spcBef>
              <a:buClr>
                <a:srgbClr val="000000"/>
              </a:buClr>
              <a:buSzPts val="1800"/>
              <a:buChar char="●"/>
            </a:pPr>
            <a:r>
              <a:rPr lang="nb-NO" sz="2400" dirty="0">
                <a:highlight>
                  <a:srgbClr val="FFFFFF"/>
                </a:highlight>
              </a:rPr>
              <a:t>Lov om arbeidsmiljø, arbeidstid og stillingsvern mv.</a:t>
            </a:r>
            <a:endParaRPr lang="nb-NO" sz="2400" dirty="0"/>
          </a:p>
          <a:p>
            <a:pPr marL="457200" lvl="0" indent="-342900">
              <a:lnSpc>
                <a:spcPct val="100000"/>
              </a:lnSpc>
              <a:spcBef>
                <a:spcPts val="0"/>
              </a:spcBef>
              <a:buClr>
                <a:srgbClr val="000000"/>
              </a:buClr>
              <a:buSzPts val="1800"/>
              <a:buChar char="●"/>
            </a:pPr>
            <a:r>
              <a:rPr lang="nb-NO" sz="2400" dirty="0"/>
              <a:t>Regulerer flere sider av arbeidsmiljøet, deriblant grunnleggende krav til arbeidsmiljø, verneombud, arbeidstid, permisjoner og regler for ansettelse.</a:t>
            </a:r>
          </a:p>
          <a:p>
            <a:pPr marL="457200" lvl="0" indent="-342900">
              <a:lnSpc>
                <a:spcPct val="100000"/>
              </a:lnSpc>
              <a:spcBef>
                <a:spcPts val="0"/>
              </a:spcBef>
              <a:buClr>
                <a:srgbClr val="000000"/>
              </a:buClr>
              <a:buSzPts val="1800"/>
              <a:buChar char="●"/>
            </a:pPr>
            <a:r>
              <a:rPr lang="nb-NO" sz="2400" dirty="0"/>
              <a:t>Loven fungerer som en minstebestemmelse over hvilke rettigheter og plikter du som arbeidstaker og arbeidsgiver har i arbeidslivet. Tariffavtalene fungerer som supplement til Arbeidsmiljøloven. </a:t>
            </a:r>
          </a:p>
          <a:p>
            <a:pPr marL="457200" lvl="0" indent="-342900">
              <a:lnSpc>
                <a:spcPct val="100000"/>
              </a:lnSpc>
              <a:spcBef>
                <a:spcPts val="0"/>
              </a:spcBef>
              <a:buClr>
                <a:srgbClr val="000000"/>
              </a:buClr>
              <a:buSzPts val="1800"/>
              <a:buChar char="●"/>
            </a:pPr>
            <a:r>
              <a:rPr lang="nb-NO" sz="2400" dirty="0"/>
              <a:t>Selv om ingen kan forhandle frem dårligere arbeidsrettigheter enn hva som er tillatt i Arbeidsmiljøloven er det mange arbeidsgivere som bryter loven fordi unge ansatte ikke er klar over sine rettigheter. </a:t>
            </a:r>
          </a:p>
          <a:p>
            <a:pPr>
              <a:lnSpc>
                <a:spcPct val="100000"/>
              </a:lnSpc>
            </a:pPr>
            <a:endParaRPr lang="nn-NO" sz="2400" dirty="0"/>
          </a:p>
        </p:txBody>
      </p:sp>
    </p:spTree>
    <p:extLst>
      <p:ext uri="{BB962C8B-B14F-4D97-AF65-F5344CB8AC3E}">
        <p14:creationId xmlns:p14="http://schemas.microsoft.com/office/powerpoint/2010/main" val="2711210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785AF9-3020-4FC0-A48B-E1000C79C6C2}"/>
              </a:ext>
            </a:extLst>
          </p:cNvPr>
          <p:cNvSpPr>
            <a:spLocks noGrp="1"/>
          </p:cNvSpPr>
          <p:nvPr>
            <p:ph type="title"/>
          </p:nvPr>
        </p:nvSpPr>
        <p:spPr/>
        <p:txBody>
          <a:bodyPr/>
          <a:lstStyle/>
          <a:p>
            <a:r>
              <a:rPr lang="no" dirty="0"/>
              <a:t>Arbeidsmiljøloven (krav til arbeidsmiljøet)</a:t>
            </a:r>
            <a:endParaRPr lang="nn-NO" dirty="0"/>
          </a:p>
        </p:txBody>
      </p:sp>
      <p:sp>
        <p:nvSpPr>
          <p:cNvPr id="3" name="Plassholder for innhold 2">
            <a:extLst>
              <a:ext uri="{FF2B5EF4-FFF2-40B4-BE49-F238E27FC236}">
                <a16:creationId xmlns:a16="http://schemas.microsoft.com/office/drawing/2014/main" id="{00D70158-1EB4-444C-A6C3-92CCF8A8A161}"/>
              </a:ext>
            </a:extLst>
          </p:cNvPr>
          <p:cNvSpPr>
            <a:spLocks noGrp="1"/>
          </p:cNvSpPr>
          <p:nvPr>
            <p:ph idx="1"/>
          </p:nvPr>
        </p:nvSpPr>
        <p:spPr/>
        <p:txBody>
          <a:bodyPr>
            <a:normAutofit/>
          </a:bodyPr>
          <a:lstStyle/>
          <a:p>
            <a:pPr marL="457200" lvl="0" indent="-342900">
              <a:lnSpc>
                <a:spcPct val="150000"/>
              </a:lnSpc>
              <a:spcBef>
                <a:spcPts val="0"/>
              </a:spcBef>
              <a:buSzPts val="1800"/>
              <a:buChar char="●"/>
            </a:pPr>
            <a:r>
              <a:rPr lang="nb-NO" sz="2400" dirty="0"/>
              <a:t>Arbeidsmiljøet skal være forsvarlig og trygt for den enkelte arbeidstaker</a:t>
            </a:r>
          </a:p>
          <a:p>
            <a:pPr marL="457200" lvl="0" indent="-342900">
              <a:lnSpc>
                <a:spcPct val="150000"/>
              </a:lnSpc>
              <a:spcBef>
                <a:spcPts val="0"/>
              </a:spcBef>
              <a:buSzPts val="1800"/>
              <a:buChar char="●"/>
            </a:pPr>
            <a:r>
              <a:rPr lang="nb-NO" sz="2400" dirty="0"/>
              <a:t>Arbeidsgiver skal legge vekt på å forebygge skader og sykdommer når hen planlegger arbeidet. Arbeidstakere skal ikke utsettes for uheldige fysiske eller psykiske belastninger.</a:t>
            </a:r>
          </a:p>
          <a:p>
            <a:pPr marL="457200" lvl="0" indent="-342900">
              <a:lnSpc>
                <a:spcPct val="150000"/>
              </a:lnSpc>
              <a:spcBef>
                <a:spcPts val="0"/>
              </a:spcBef>
              <a:buSzPts val="1800"/>
              <a:buChar char="●"/>
            </a:pPr>
            <a:r>
              <a:rPr lang="nb-NO" sz="2400" dirty="0"/>
              <a:t>Risiko </a:t>
            </a:r>
            <a:r>
              <a:rPr lang="nb-NO" sz="2400" dirty="0" err="1"/>
              <a:t>vdr</a:t>
            </a:r>
            <a:r>
              <a:rPr lang="nb-NO" sz="2400" dirty="0"/>
              <a:t>. alenearbeid skal vurderes og forebygges.</a:t>
            </a:r>
          </a:p>
          <a:p>
            <a:pPr marL="457200" lvl="0" indent="-342900">
              <a:lnSpc>
                <a:spcPct val="150000"/>
              </a:lnSpc>
              <a:spcBef>
                <a:spcPts val="0"/>
              </a:spcBef>
              <a:buSzPts val="1800"/>
              <a:buChar char="●"/>
            </a:pPr>
            <a:r>
              <a:rPr lang="nb-NO" sz="2400" dirty="0"/>
              <a:t>Arbeidsplassen må være tilrettelagt for begge kjønn.</a:t>
            </a:r>
          </a:p>
          <a:p>
            <a:pPr marL="457200" lvl="0" indent="-342900">
              <a:lnSpc>
                <a:spcPct val="150000"/>
              </a:lnSpc>
              <a:spcBef>
                <a:spcPts val="0"/>
              </a:spcBef>
              <a:buSzPts val="1800"/>
              <a:buChar char="●"/>
            </a:pPr>
            <a:r>
              <a:rPr lang="nb-NO" sz="2400" dirty="0"/>
              <a:t>Arbeidstaker skal ikke trakasseres, og ens verdighet skal beskyttes.</a:t>
            </a:r>
          </a:p>
        </p:txBody>
      </p:sp>
    </p:spTree>
    <p:extLst>
      <p:ext uri="{BB962C8B-B14F-4D97-AF65-F5344CB8AC3E}">
        <p14:creationId xmlns:p14="http://schemas.microsoft.com/office/powerpoint/2010/main" val="823530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CB74D7-41BC-4AC6-9C3E-74924F01412A}"/>
              </a:ext>
            </a:extLst>
          </p:cNvPr>
          <p:cNvSpPr>
            <a:spLocks noGrp="1"/>
          </p:cNvSpPr>
          <p:nvPr>
            <p:ph type="title"/>
          </p:nvPr>
        </p:nvSpPr>
        <p:spPr/>
        <p:txBody>
          <a:bodyPr/>
          <a:lstStyle/>
          <a:p>
            <a:r>
              <a:rPr lang="no" dirty="0"/>
              <a:t>Arbeidsmiljøloven (verneombud)</a:t>
            </a:r>
            <a:endParaRPr lang="nn-NO" dirty="0"/>
          </a:p>
        </p:txBody>
      </p:sp>
      <p:sp>
        <p:nvSpPr>
          <p:cNvPr id="3" name="Plassholder for innhold 2">
            <a:extLst>
              <a:ext uri="{FF2B5EF4-FFF2-40B4-BE49-F238E27FC236}">
                <a16:creationId xmlns:a16="http://schemas.microsoft.com/office/drawing/2014/main" id="{C95B4309-8E78-4BB5-A0A0-E32BD59B6C0B}"/>
              </a:ext>
            </a:extLst>
          </p:cNvPr>
          <p:cNvSpPr>
            <a:spLocks noGrp="1"/>
          </p:cNvSpPr>
          <p:nvPr>
            <p:ph idx="1"/>
          </p:nvPr>
        </p:nvSpPr>
        <p:spPr/>
        <p:txBody>
          <a:bodyPr/>
          <a:lstStyle/>
          <a:p>
            <a:pPr marL="457200" lvl="0" indent="-342900">
              <a:spcBef>
                <a:spcPts val="0"/>
              </a:spcBef>
              <a:buSzPts val="1800"/>
              <a:buChar char="●"/>
            </a:pPr>
            <a:r>
              <a:rPr lang="nb-NO" dirty="0"/>
              <a:t>Alle virksomheter som omfattes av AML skal velge et verneombud </a:t>
            </a:r>
            <a:r>
              <a:rPr lang="nb-NO" dirty="0" err="1"/>
              <a:t>jmf</a:t>
            </a:r>
            <a:r>
              <a:rPr lang="nb-NO" dirty="0"/>
              <a:t>. § 6-1</a:t>
            </a:r>
          </a:p>
          <a:p>
            <a:pPr marL="457200" lvl="0" indent="-342900">
              <a:spcBef>
                <a:spcPts val="0"/>
              </a:spcBef>
              <a:buSzPts val="1800"/>
              <a:buChar char="●"/>
            </a:pPr>
            <a:r>
              <a:rPr lang="nb-NO" dirty="0"/>
              <a:t>Verneombudet skal verne om arbeidsmiljøet til de ansatte i bedriften.</a:t>
            </a:r>
          </a:p>
          <a:p>
            <a:pPr marL="914400" lvl="1" indent="-317500">
              <a:spcBef>
                <a:spcPts val="0"/>
              </a:spcBef>
              <a:buSzPts val="1400"/>
              <a:buChar char="○"/>
            </a:pPr>
            <a:r>
              <a:rPr lang="nb-NO" dirty="0"/>
              <a:t>Passe på at maskiner og utstyr er vedlikeholdt</a:t>
            </a:r>
          </a:p>
          <a:p>
            <a:pPr marL="914400" lvl="1" indent="-317500">
              <a:spcBef>
                <a:spcPts val="0"/>
              </a:spcBef>
              <a:buSzPts val="1400"/>
              <a:buChar char="○"/>
            </a:pPr>
            <a:r>
              <a:rPr lang="nb-NO" dirty="0"/>
              <a:t>Sørge for at alle ansatte har tilstrekkelig opplæring </a:t>
            </a:r>
          </a:p>
          <a:p>
            <a:pPr marL="914400" lvl="1" indent="-317500">
              <a:spcBef>
                <a:spcPts val="0"/>
              </a:spcBef>
              <a:buSzPts val="1400"/>
              <a:buChar char="○"/>
            </a:pPr>
            <a:r>
              <a:rPr lang="nb-NO" dirty="0"/>
              <a:t>Påse at det er nok verneutstyr til de ansatte og at dette er lett tilgjengelig</a:t>
            </a:r>
          </a:p>
          <a:p>
            <a:pPr marL="457200" lvl="0" indent="-342900">
              <a:spcBef>
                <a:spcPts val="0"/>
              </a:spcBef>
              <a:buSzPts val="1800"/>
              <a:buChar char="●"/>
            </a:pPr>
            <a:r>
              <a:rPr lang="nb-NO" dirty="0"/>
              <a:t>Verneombudet har rett til å stenge arbeidsplassen dersom det er alvorlige HMS-brudd.</a:t>
            </a:r>
          </a:p>
        </p:txBody>
      </p:sp>
    </p:spTree>
    <p:extLst>
      <p:ext uri="{BB962C8B-B14F-4D97-AF65-F5344CB8AC3E}">
        <p14:creationId xmlns:p14="http://schemas.microsoft.com/office/powerpoint/2010/main" val="3588492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no" dirty="0"/>
              <a:t>Arbeidsmiljøloven (plikter)</a:t>
            </a:r>
            <a:endParaRPr dirty="0"/>
          </a:p>
        </p:txBody>
      </p:sp>
      <p:sp>
        <p:nvSpPr>
          <p:cNvPr id="79" name="Google Shape;79;p17"/>
          <p:cNvSpPr txBox="1">
            <a:spLocks noGrp="1"/>
          </p:cNvSpPr>
          <p:nvPr>
            <p:ph type="body" idx="1"/>
          </p:nvPr>
        </p:nvSpPr>
        <p:spPr>
          <a:xfrm>
            <a:off x="415600" y="1536633"/>
            <a:ext cx="5333200" cy="4555200"/>
          </a:xfrm>
          <a:prstGeom prst="rect">
            <a:avLst/>
          </a:prstGeom>
        </p:spPr>
        <p:txBody>
          <a:bodyPr spcFirstLastPara="1" vert="horz" wrap="square" lIns="121900" tIns="121900" rIns="121900" bIns="121900" rtlCol="0" anchor="t" anchorCtr="0">
            <a:noAutofit/>
          </a:bodyPr>
          <a:lstStyle/>
          <a:p>
            <a:pPr marL="0" indent="0">
              <a:lnSpc>
                <a:spcPct val="150000"/>
              </a:lnSpc>
              <a:buNone/>
            </a:pPr>
            <a:r>
              <a:rPr lang="no" sz="2000" b="1" dirty="0"/>
              <a:t>Arbeidsgivers plikter</a:t>
            </a:r>
            <a:endParaRPr sz="2000" b="1" dirty="0"/>
          </a:p>
          <a:p>
            <a:pPr>
              <a:lnSpc>
                <a:spcPct val="150000"/>
              </a:lnSpc>
              <a:spcBef>
                <a:spcPts val="2133"/>
              </a:spcBef>
            </a:pPr>
            <a:r>
              <a:rPr lang="no" sz="2000" dirty="0"/>
              <a:t>Sørge for at AML blir fulgt</a:t>
            </a:r>
            <a:endParaRPr sz="2000" dirty="0"/>
          </a:p>
          <a:p>
            <a:pPr>
              <a:lnSpc>
                <a:spcPct val="150000"/>
              </a:lnSpc>
            </a:pPr>
            <a:r>
              <a:rPr lang="no" sz="2000" dirty="0"/>
              <a:t>Sørge for at HMS er ivaretatt</a:t>
            </a:r>
            <a:endParaRPr sz="2000" dirty="0"/>
          </a:p>
          <a:p>
            <a:pPr>
              <a:lnSpc>
                <a:spcPct val="150000"/>
              </a:lnSpc>
            </a:pPr>
            <a:r>
              <a:rPr lang="no" sz="2000" dirty="0"/>
              <a:t>Utarbeide rutiner for varsling (§2 A-3)</a:t>
            </a:r>
            <a:endParaRPr sz="2000" dirty="0"/>
          </a:p>
          <a:p>
            <a:pPr>
              <a:lnSpc>
                <a:spcPct val="150000"/>
              </a:lnSpc>
            </a:pPr>
            <a:r>
              <a:rPr lang="no" sz="2000" dirty="0"/>
              <a:t>Informere om arbeidstd </a:t>
            </a:r>
            <a:r>
              <a:rPr lang="no" sz="2000" b="1" dirty="0"/>
              <a:t>minst </a:t>
            </a:r>
            <a:r>
              <a:rPr lang="no" sz="2000" dirty="0"/>
              <a:t>to uker før dersom man jobber uregelmessig turnus.</a:t>
            </a:r>
            <a:endParaRPr sz="2000" dirty="0"/>
          </a:p>
          <a:p>
            <a:pPr>
              <a:lnSpc>
                <a:spcPct val="150000"/>
              </a:lnSpc>
            </a:pPr>
            <a:endParaRPr sz="2000" dirty="0"/>
          </a:p>
        </p:txBody>
      </p:sp>
      <p:sp>
        <p:nvSpPr>
          <p:cNvPr id="80" name="Google Shape;80;p17"/>
          <p:cNvSpPr txBox="1">
            <a:spLocks noGrp="1"/>
          </p:cNvSpPr>
          <p:nvPr>
            <p:ph type="body" idx="2"/>
          </p:nvPr>
        </p:nvSpPr>
        <p:spPr>
          <a:xfrm>
            <a:off x="6443200" y="1536633"/>
            <a:ext cx="5333200" cy="4555200"/>
          </a:xfrm>
          <a:prstGeom prst="rect">
            <a:avLst/>
          </a:prstGeom>
        </p:spPr>
        <p:txBody>
          <a:bodyPr spcFirstLastPara="1" vert="horz" wrap="square" lIns="121900" tIns="121900" rIns="121900" bIns="121900" rtlCol="0" anchor="t" anchorCtr="0">
            <a:noAutofit/>
          </a:bodyPr>
          <a:lstStyle/>
          <a:p>
            <a:pPr marL="0" indent="0">
              <a:lnSpc>
                <a:spcPct val="150000"/>
              </a:lnSpc>
              <a:buNone/>
            </a:pPr>
            <a:r>
              <a:rPr lang="no" sz="2000" b="1" dirty="0"/>
              <a:t>Arbeidstakers plikter</a:t>
            </a:r>
            <a:endParaRPr sz="2000" b="1" dirty="0"/>
          </a:p>
          <a:p>
            <a:pPr>
              <a:lnSpc>
                <a:spcPct val="150000"/>
              </a:lnSpc>
              <a:spcBef>
                <a:spcPts val="2133"/>
              </a:spcBef>
            </a:pPr>
            <a:r>
              <a:rPr lang="no" sz="2000" dirty="0"/>
              <a:t>Stille seg selv disponibel for arbeidsgiver i arbeidstiden.</a:t>
            </a:r>
            <a:endParaRPr sz="2000" dirty="0"/>
          </a:p>
          <a:p>
            <a:pPr>
              <a:lnSpc>
                <a:spcPct val="150000"/>
              </a:lnSpc>
            </a:pPr>
            <a:r>
              <a:rPr lang="no" sz="2000" dirty="0"/>
              <a:t>Bruke påbudt verneutstyr</a:t>
            </a:r>
            <a:endParaRPr sz="2000" dirty="0"/>
          </a:p>
          <a:p>
            <a:pPr>
              <a:lnSpc>
                <a:spcPct val="150000"/>
              </a:lnSpc>
            </a:pPr>
            <a:r>
              <a:rPr lang="no" sz="2000" dirty="0"/>
              <a:t>Varsle arbeidsgiver ved. sykdom.</a:t>
            </a:r>
            <a:endParaRPr sz="2000" dirty="0"/>
          </a:p>
          <a:p>
            <a:pPr>
              <a:lnSpc>
                <a:spcPct val="150000"/>
              </a:lnSpc>
            </a:pPr>
            <a:endParaRPr sz="2000" dirty="0"/>
          </a:p>
        </p:txBody>
      </p:sp>
    </p:spTree>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1236</TotalTime>
  <Words>1387</Words>
  <Application>Microsoft Macintosh PowerPoint</Application>
  <PresentationFormat>Widescreen</PresentationFormat>
  <Paragraphs>156</Paragraphs>
  <Slides>29</Slides>
  <Notes>8</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29</vt:i4>
      </vt:variant>
    </vt:vector>
  </HeadingPairs>
  <TitlesOfParts>
    <vt:vector size="34" baseType="lpstr">
      <vt:lpstr>Arial</vt:lpstr>
      <vt:lpstr>Calibri</vt:lpstr>
      <vt:lpstr>Calibri Light</vt:lpstr>
      <vt:lpstr>Open Sans Light</vt:lpstr>
      <vt:lpstr>Office-tema</vt:lpstr>
      <vt:lpstr>PowerPoint-presentasjon</vt:lpstr>
      <vt:lpstr>Innhold</vt:lpstr>
      <vt:lpstr>Historisk blikk på fagbevegelsen</vt:lpstr>
      <vt:lpstr>Kort og godt</vt:lpstr>
      <vt:lpstr>Hva står egentlig i arbeidsmiljøloven?</vt:lpstr>
      <vt:lpstr>Arbeidsmiljøloven</vt:lpstr>
      <vt:lpstr>Arbeidsmiljøloven (krav til arbeidsmiljøet)</vt:lpstr>
      <vt:lpstr>Arbeidsmiljøloven (verneombud)</vt:lpstr>
      <vt:lpstr>Arbeidsmiljøloven (plikter)</vt:lpstr>
      <vt:lpstr>Arbeidsmiljøloven (arbeidstid) </vt:lpstr>
      <vt:lpstr>Arbeidsmiljøloven (arbeidstid)</vt:lpstr>
      <vt:lpstr>Arbeidsmiljøloven (ansettelser)</vt:lpstr>
      <vt:lpstr>Arbeidsmiljøloven (vanlige brudd på loven)</vt:lpstr>
      <vt:lpstr>Arbeidsmiljøloven (varsling)</vt:lpstr>
      <vt:lpstr>Dagens arbeidsmiljø</vt:lpstr>
      <vt:lpstr>PowerPoint-presentasjon</vt:lpstr>
      <vt:lpstr>Å være organisert</vt:lpstr>
      <vt:lpstr>Hva handler det egentleg om?</vt:lpstr>
      <vt:lpstr>Caser</vt:lpstr>
      <vt:lpstr>Gruppeoppgaver</vt:lpstr>
      <vt:lpstr>Gruppeoppgaver</vt:lpstr>
      <vt:lpstr>Gruppeoppgaver</vt:lpstr>
      <vt:lpstr>Gruppeoppgaver</vt:lpstr>
      <vt:lpstr>Kampanjen videre</vt:lpstr>
      <vt:lpstr>Del 1</vt:lpstr>
      <vt:lpstr>Del 2</vt:lpstr>
      <vt:lpstr>Kalender </vt:lpstr>
      <vt:lpstr>Materiell</vt:lpstr>
      <vt:lpstr>Organiser deg NÅ!</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Sarah Lilleberg Safavifard</dc:creator>
  <cp:lastModifiedBy>Balder Alvær Olafsen</cp:lastModifiedBy>
  <cp:revision>6</cp:revision>
  <dcterms:created xsi:type="dcterms:W3CDTF">2019-02-17T09:54:04Z</dcterms:created>
  <dcterms:modified xsi:type="dcterms:W3CDTF">2019-02-20T13:18:02Z</dcterms:modified>
</cp:coreProperties>
</file>